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4206" r:id="rId2"/>
    <p:sldMasterId id="2147483648" r:id="rId3"/>
    <p:sldMasterId id="2147484218" r:id="rId4"/>
    <p:sldMasterId id="2147484182" r:id="rId5"/>
    <p:sldMasterId id="2147484194" r:id="rId6"/>
    <p:sldMasterId id="2147484170" r:id="rId7"/>
  </p:sldMasterIdLst>
  <p:notesMasterIdLst>
    <p:notesMasterId r:id="rId17"/>
  </p:notesMasterIdLst>
  <p:handoutMasterIdLst>
    <p:handoutMasterId r:id="rId18"/>
  </p:handoutMasterIdLst>
  <p:sldIdLst>
    <p:sldId id="290" r:id="rId8"/>
    <p:sldId id="300" r:id="rId9"/>
    <p:sldId id="299" r:id="rId10"/>
    <p:sldId id="311" r:id="rId11"/>
    <p:sldId id="314" r:id="rId12"/>
    <p:sldId id="313" r:id="rId13"/>
    <p:sldId id="267" r:id="rId14"/>
    <p:sldId id="321" r:id="rId15"/>
    <p:sldId id="322" r:id="rId16"/>
  </p:sldIdLst>
  <p:sldSz cx="9144000" cy="6858000" type="screen4x3"/>
  <p:notesSz cx="6669088" cy="9885363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1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zysiek Ostafiński" initials="KO" lastIdx="13" clrIdx="0">
    <p:extLst>
      <p:ext uri="{19B8F6BF-5375-455C-9EA6-DF929625EA0E}">
        <p15:presenceInfo xmlns:p15="http://schemas.microsoft.com/office/powerpoint/2012/main" userId="1454293074add50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66"/>
    <a:srgbClr val="DBE5F1"/>
    <a:srgbClr val="DDF2FF"/>
    <a:srgbClr val="CCECFF"/>
    <a:srgbClr val="99CCFF"/>
    <a:srgbClr val="A5002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2" autoAdjust="0"/>
    <p:restoredTop sz="90334" autoAdjust="0"/>
  </p:normalViewPr>
  <p:slideViewPr>
    <p:cSldViewPr>
      <p:cViewPr varScale="1">
        <p:scale>
          <a:sx n="78" d="100"/>
          <a:sy n="78" d="100"/>
        </p:scale>
        <p:origin x="150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3006" y="-1368"/>
      </p:cViewPr>
      <p:guideLst>
        <p:guide orient="horz" pos="3079"/>
        <p:guide pos="2101"/>
        <p:guide orient="horz" pos="311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3E0F6-70FC-4AD7-BC1B-DDD2C0EC5AA1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13FE195B-8832-43E2-8AD3-D2D449ADA92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Analizy danych i wyciągania wniosków</a:t>
          </a:r>
        </a:p>
      </dgm:t>
    </dgm:pt>
    <dgm:pt modelId="{43F3A41B-9B9E-4094-B532-B2A6836A23A5}" type="parTrans" cxnId="{328F34DE-8F24-416D-8369-1DC947330899}">
      <dgm:prSet/>
      <dgm:spPr/>
      <dgm:t>
        <a:bodyPr/>
        <a:lstStyle/>
        <a:p>
          <a:endParaRPr lang="pl-PL"/>
        </a:p>
      </dgm:t>
    </dgm:pt>
    <dgm:pt modelId="{1F124A8C-AED6-4D4E-852B-FAE0CE2750E8}" type="sibTrans" cxnId="{328F34DE-8F24-416D-8369-1DC947330899}">
      <dgm:prSet/>
      <dgm:spPr/>
      <dgm:t>
        <a:bodyPr/>
        <a:lstStyle/>
        <a:p>
          <a:endParaRPr lang="pl-PL"/>
        </a:p>
      </dgm:t>
    </dgm:pt>
    <dgm:pt modelId="{05B5DD83-240B-43AA-A4EE-B403BCA6B3D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Pracy w grupie, komunikacji</a:t>
          </a:r>
        </a:p>
      </dgm:t>
    </dgm:pt>
    <dgm:pt modelId="{CE059795-0309-4C83-BB61-724E0F52C6B5}" type="parTrans" cxnId="{59027A5B-64B4-4D24-83BD-CCD2876F5957}">
      <dgm:prSet/>
      <dgm:spPr/>
      <dgm:t>
        <a:bodyPr/>
        <a:lstStyle/>
        <a:p>
          <a:endParaRPr lang="pl-PL"/>
        </a:p>
      </dgm:t>
    </dgm:pt>
    <dgm:pt modelId="{B244BF4D-7406-4405-A4E2-83FA6FB3D383}" type="sibTrans" cxnId="{59027A5B-64B4-4D24-83BD-CCD2876F5957}">
      <dgm:prSet/>
      <dgm:spPr/>
      <dgm:t>
        <a:bodyPr/>
        <a:lstStyle/>
        <a:p>
          <a:endParaRPr lang="pl-PL"/>
        </a:p>
      </dgm:t>
    </dgm:pt>
    <dgm:pt modelId="{F7ED050E-FF0F-43A8-96A3-0E56C4028F7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Podejmowania decyzji w warunkach konkurencji</a:t>
          </a:r>
        </a:p>
      </dgm:t>
    </dgm:pt>
    <dgm:pt modelId="{0057413A-57C5-4B51-B345-3A708BD33459}" type="parTrans" cxnId="{465BC7F6-4C44-41F2-B96A-E5A4998DA1FE}">
      <dgm:prSet/>
      <dgm:spPr/>
      <dgm:t>
        <a:bodyPr/>
        <a:lstStyle/>
        <a:p>
          <a:endParaRPr lang="pl-PL"/>
        </a:p>
      </dgm:t>
    </dgm:pt>
    <dgm:pt modelId="{3A52A961-E137-402B-AF73-680C7EFBC397}" type="sibTrans" cxnId="{465BC7F6-4C44-41F2-B96A-E5A4998DA1FE}">
      <dgm:prSet/>
      <dgm:spPr/>
      <dgm:t>
        <a:bodyPr/>
        <a:lstStyle/>
        <a:p>
          <a:endParaRPr lang="pl-PL"/>
        </a:p>
      </dgm:t>
    </dgm:pt>
    <dgm:pt modelId="{274F30C5-2A4E-4EE2-BADD-8B156582F09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Odpowiedzialności</a:t>
          </a:r>
        </a:p>
      </dgm:t>
    </dgm:pt>
    <dgm:pt modelId="{0C23F4E9-6BF4-4F96-94D4-A90678F75831}" type="parTrans" cxnId="{504ED792-5611-42AF-970D-A5861B195B78}">
      <dgm:prSet/>
      <dgm:spPr/>
      <dgm:t>
        <a:bodyPr/>
        <a:lstStyle/>
        <a:p>
          <a:endParaRPr lang="pl-PL"/>
        </a:p>
      </dgm:t>
    </dgm:pt>
    <dgm:pt modelId="{F03F5D6C-0237-47B0-BED0-01A58D3D000C}" type="sibTrans" cxnId="{504ED792-5611-42AF-970D-A5861B195B78}">
      <dgm:prSet/>
      <dgm:spPr/>
      <dgm:t>
        <a:bodyPr/>
        <a:lstStyle/>
        <a:p>
          <a:endParaRPr lang="pl-PL"/>
        </a:p>
      </dgm:t>
    </dgm:pt>
    <dgm:pt modelId="{4BFC373F-4E58-425F-9FC2-C6214925B39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Planowania</a:t>
          </a:r>
          <a:r>
            <a:rPr lang="pl-PL" baseline="0" dirty="0">
              <a:solidFill>
                <a:schemeClr val="tx1"/>
              </a:solidFill>
              <a:latin typeface="Trebuchet MS" panose="020B0603020202020204" pitchFamily="34" charset="0"/>
            </a:rPr>
            <a:t> zadań i terminowości</a:t>
          </a:r>
          <a:endParaRPr lang="pl-PL" dirty="0">
            <a:solidFill>
              <a:schemeClr val="tx1"/>
            </a:solidFill>
            <a:latin typeface="Trebuchet MS" panose="020B0603020202020204" pitchFamily="34" charset="0"/>
          </a:endParaRPr>
        </a:p>
      </dgm:t>
    </dgm:pt>
    <dgm:pt modelId="{29912BD4-E85E-4232-96FF-460001030658}" type="parTrans" cxnId="{45A6C0AB-666F-4132-8AE3-DE7A4420EB08}">
      <dgm:prSet/>
      <dgm:spPr/>
      <dgm:t>
        <a:bodyPr/>
        <a:lstStyle/>
        <a:p>
          <a:endParaRPr lang="pl-PL"/>
        </a:p>
      </dgm:t>
    </dgm:pt>
    <dgm:pt modelId="{00668161-4D59-410A-A690-5562CE17AF17}" type="sibTrans" cxnId="{45A6C0AB-666F-4132-8AE3-DE7A4420EB08}">
      <dgm:prSet/>
      <dgm:spPr/>
      <dgm:t>
        <a:bodyPr/>
        <a:lstStyle/>
        <a:p>
          <a:endParaRPr lang="pl-PL"/>
        </a:p>
      </dgm:t>
    </dgm:pt>
    <dgm:pt modelId="{F9B66E80-23CB-45BF-957A-8FE9086C4AE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Efektywnej pracy w Excelu</a:t>
          </a:r>
        </a:p>
      </dgm:t>
    </dgm:pt>
    <dgm:pt modelId="{713C60E1-3585-478D-BB21-C7670551F41D}" type="parTrans" cxnId="{009EDD08-E3EE-465A-874A-D0ED3F96D6E8}">
      <dgm:prSet/>
      <dgm:spPr/>
      <dgm:t>
        <a:bodyPr/>
        <a:lstStyle/>
        <a:p>
          <a:endParaRPr lang="pl-PL"/>
        </a:p>
      </dgm:t>
    </dgm:pt>
    <dgm:pt modelId="{69BE6424-BFC9-4569-BC5B-57E1BC55F37E}" type="sibTrans" cxnId="{009EDD08-E3EE-465A-874A-D0ED3F96D6E8}">
      <dgm:prSet/>
      <dgm:spPr/>
      <dgm:t>
        <a:bodyPr/>
        <a:lstStyle/>
        <a:p>
          <a:endParaRPr lang="pl-PL"/>
        </a:p>
      </dgm:t>
    </dgm:pt>
    <dgm:pt modelId="{6FC340E9-21F9-409F-938D-63D9654D6FA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Prezentacji wyników swojej pracy</a:t>
          </a:r>
        </a:p>
      </dgm:t>
    </dgm:pt>
    <dgm:pt modelId="{77F1B606-5A25-4216-AE4B-F05A8E72FE85}" type="parTrans" cxnId="{6853A791-5F32-44A4-B899-58BB0942FA1D}">
      <dgm:prSet/>
      <dgm:spPr/>
      <dgm:t>
        <a:bodyPr/>
        <a:lstStyle/>
        <a:p>
          <a:endParaRPr lang="pl-PL"/>
        </a:p>
      </dgm:t>
    </dgm:pt>
    <dgm:pt modelId="{030FDBA9-E40E-4D01-AFC7-4D373BF561CC}" type="sibTrans" cxnId="{6853A791-5F32-44A4-B899-58BB0942FA1D}">
      <dgm:prSet/>
      <dgm:spPr/>
      <dgm:t>
        <a:bodyPr/>
        <a:lstStyle/>
        <a:p>
          <a:endParaRPr lang="pl-PL"/>
        </a:p>
      </dgm:t>
    </dgm:pt>
    <dgm:pt modelId="{D31E0248-4ADD-4716-A9B8-DDDE78B5437E}" type="pres">
      <dgm:prSet presAssocID="{FFF3E0F6-70FC-4AD7-BC1B-DDD2C0EC5AA1}" presName="Name0" presStyleCnt="0">
        <dgm:presLayoutVars>
          <dgm:chMax val="7"/>
          <dgm:chPref val="7"/>
          <dgm:dir/>
        </dgm:presLayoutVars>
      </dgm:prSet>
      <dgm:spPr/>
    </dgm:pt>
    <dgm:pt modelId="{D020CCB1-1D3C-4B12-9B23-02EB8C4ACE2B}" type="pres">
      <dgm:prSet presAssocID="{FFF3E0F6-70FC-4AD7-BC1B-DDD2C0EC5AA1}" presName="Name1" presStyleCnt="0"/>
      <dgm:spPr/>
    </dgm:pt>
    <dgm:pt modelId="{F3072B4C-4060-4BDE-ABB9-D9C3A3AB5DB0}" type="pres">
      <dgm:prSet presAssocID="{FFF3E0F6-70FC-4AD7-BC1B-DDD2C0EC5AA1}" presName="cycle" presStyleCnt="0"/>
      <dgm:spPr/>
    </dgm:pt>
    <dgm:pt modelId="{66F4CDE8-B2E0-43AF-850D-AB4F09ADD9F9}" type="pres">
      <dgm:prSet presAssocID="{FFF3E0F6-70FC-4AD7-BC1B-DDD2C0EC5AA1}" presName="srcNode" presStyleLbl="node1" presStyleIdx="0" presStyleCnt="7"/>
      <dgm:spPr/>
    </dgm:pt>
    <dgm:pt modelId="{8F031B90-5E07-44D5-8E73-3D9094E72D81}" type="pres">
      <dgm:prSet presAssocID="{FFF3E0F6-70FC-4AD7-BC1B-DDD2C0EC5AA1}" presName="conn" presStyleLbl="parChTrans1D2" presStyleIdx="0" presStyleCnt="1"/>
      <dgm:spPr/>
    </dgm:pt>
    <dgm:pt modelId="{641B924D-6CBB-4985-BAAC-917E76B1ECA9}" type="pres">
      <dgm:prSet presAssocID="{FFF3E0F6-70FC-4AD7-BC1B-DDD2C0EC5AA1}" presName="extraNode" presStyleLbl="node1" presStyleIdx="0" presStyleCnt="7"/>
      <dgm:spPr/>
    </dgm:pt>
    <dgm:pt modelId="{57723D78-2A3E-4725-887F-888259279E5E}" type="pres">
      <dgm:prSet presAssocID="{FFF3E0F6-70FC-4AD7-BC1B-DDD2C0EC5AA1}" presName="dstNode" presStyleLbl="node1" presStyleIdx="0" presStyleCnt="7"/>
      <dgm:spPr/>
    </dgm:pt>
    <dgm:pt modelId="{FB7B2163-6D74-491F-AECF-D38C2937B250}" type="pres">
      <dgm:prSet presAssocID="{13FE195B-8832-43E2-8AD3-D2D449ADA929}" presName="text_1" presStyleLbl="node1" presStyleIdx="0" presStyleCnt="7">
        <dgm:presLayoutVars>
          <dgm:bulletEnabled val="1"/>
        </dgm:presLayoutVars>
      </dgm:prSet>
      <dgm:spPr/>
    </dgm:pt>
    <dgm:pt modelId="{02C6C141-555E-4BC7-8373-43822B64E25D}" type="pres">
      <dgm:prSet presAssocID="{13FE195B-8832-43E2-8AD3-D2D449ADA929}" presName="accent_1" presStyleCnt="0"/>
      <dgm:spPr/>
    </dgm:pt>
    <dgm:pt modelId="{63CF0B4A-C3A0-4F81-8C20-CD7D9E87CEF6}" type="pres">
      <dgm:prSet presAssocID="{13FE195B-8832-43E2-8AD3-D2D449ADA929}" presName="accentRepeatNode" presStyleLbl="solidFgAcc1" presStyleIdx="0" presStyleCnt="7"/>
      <dgm:spPr/>
    </dgm:pt>
    <dgm:pt modelId="{5FFC6E1D-D89D-46F6-8D69-6D0253F7302C}" type="pres">
      <dgm:prSet presAssocID="{F7ED050E-FF0F-43A8-96A3-0E56C4028F7F}" presName="text_2" presStyleLbl="node1" presStyleIdx="1" presStyleCnt="7" custLinFactNeighborX="688" custLinFactNeighborY="5928">
        <dgm:presLayoutVars>
          <dgm:bulletEnabled val="1"/>
        </dgm:presLayoutVars>
      </dgm:prSet>
      <dgm:spPr/>
    </dgm:pt>
    <dgm:pt modelId="{CF99239E-C7CC-436D-B511-CE1B7354E8DC}" type="pres">
      <dgm:prSet presAssocID="{F7ED050E-FF0F-43A8-96A3-0E56C4028F7F}" presName="accent_2" presStyleCnt="0"/>
      <dgm:spPr/>
    </dgm:pt>
    <dgm:pt modelId="{23454BEC-3B60-477D-BC23-8619396A2287}" type="pres">
      <dgm:prSet presAssocID="{F7ED050E-FF0F-43A8-96A3-0E56C4028F7F}" presName="accentRepeatNode" presStyleLbl="solidFgAcc1" presStyleIdx="1" presStyleCnt="7"/>
      <dgm:spPr/>
    </dgm:pt>
    <dgm:pt modelId="{84A3907E-C310-4ACC-AAE4-E22C3113CB56}" type="pres">
      <dgm:prSet presAssocID="{274F30C5-2A4E-4EE2-BADD-8B156582F09F}" presName="text_3" presStyleLbl="node1" presStyleIdx="2" presStyleCnt="7">
        <dgm:presLayoutVars>
          <dgm:bulletEnabled val="1"/>
        </dgm:presLayoutVars>
      </dgm:prSet>
      <dgm:spPr/>
    </dgm:pt>
    <dgm:pt modelId="{D50C5CFE-4AA5-4205-83B1-048A94F5221A}" type="pres">
      <dgm:prSet presAssocID="{274F30C5-2A4E-4EE2-BADD-8B156582F09F}" presName="accent_3" presStyleCnt="0"/>
      <dgm:spPr/>
    </dgm:pt>
    <dgm:pt modelId="{C6293380-7D77-4A18-A9D4-06EEFCDC50EF}" type="pres">
      <dgm:prSet presAssocID="{274F30C5-2A4E-4EE2-BADD-8B156582F09F}" presName="accentRepeatNode" presStyleLbl="solidFgAcc1" presStyleIdx="2" presStyleCnt="7"/>
      <dgm:spPr/>
    </dgm:pt>
    <dgm:pt modelId="{A3D2FD5C-3F7E-447A-96AC-74CBB1508716}" type="pres">
      <dgm:prSet presAssocID="{4BFC373F-4E58-425F-9FC2-C6214925B394}" presName="text_4" presStyleLbl="node1" presStyleIdx="3" presStyleCnt="7">
        <dgm:presLayoutVars>
          <dgm:bulletEnabled val="1"/>
        </dgm:presLayoutVars>
      </dgm:prSet>
      <dgm:spPr/>
    </dgm:pt>
    <dgm:pt modelId="{75787BA3-B264-4711-A6DF-CDD929D1A448}" type="pres">
      <dgm:prSet presAssocID="{4BFC373F-4E58-425F-9FC2-C6214925B394}" presName="accent_4" presStyleCnt="0"/>
      <dgm:spPr/>
    </dgm:pt>
    <dgm:pt modelId="{5460AE1E-BE2A-4202-AC19-BF5907BE7365}" type="pres">
      <dgm:prSet presAssocID="{4BFC373F-4E58-425F-9FC2-C6214925B394}" presName="accentRepeatNode" presStyleLbl="solidFgAcc1" presStyleIdx="3" presStyleCnt="7"/>
      <dgm:spPr/>
    </dgm:pt>
    <dgm:pt modelId="{C3BD03DB-449B-4393-9CDA-79DA9021950A}" type="pres">
      <dgm:prSet presAssocID="{05B5DD83-240B-43AA-A4EE-B403BCA6B3DC}" presName="text_5" presStyleLbl="node1" presStyleIdx="4" presStyleCnt="7">
        <dgm:presLayoutVars>
          <dgm:bulletEnabled val="1"/>
        </dgm:presLayoutVars>
      </dgm:prSet>
      <dgm:spPr/>
    </dgm:pt>
    <dgm:pt modelId="{312F550B-1267-4D53-A510-C6E072D5F94C}" type="pres">
      <dgm:prSet presAssocID="{05B5DD83-240B-43AA-A4EE-B403BCA6B3DC}" presName="accent_5" presStyleCnt="0"/>
      <dgm:spPr/>
    </dgm:pt>
    <dgm:pt modelId="{4E69A578-FD1A-49CF-875A-B77FB05C6EBB}" type="pres">
      <dgm:prSet presAssocID="{05B5DD83-240B-43AA-A4EE-B403BCA6B3DC}" presName="accentRepeatNode" presStyleLbl="solidFgAcc1" presStyleIdx="4" presStyleCnt="7"/>
      <dgm:spPr/>
    </dgm:pt>
    <dgm:pt modelId="{6E5AC0E3-37C4-4AF7-B62E-B4E6E00FF035}" type="pres">
      <dgm:prSet presAssocID="{F9B66E80-23CB-45BF-957A-8FE9086C4AE2}" presName="text_6" presStyleLbl="node1" presStyleIdx="5" presStyleCnt="7">
        <dgm:presLayoutVars>
          <dgm:bulletEnabled val="1"/>
        </dgm:presLayoutVars>
      </dgm:prSet>
      <dgm:spPr/>
    </dgm:pt>
    <dgm:pt modelId="{50B484A4-87A4-4885-B2C8-A59C00C729FC}" type="pres">
      <dgm:prSet presAssocID="{F9B66E80-23CB-45BF-957A-8FE9086C4AE2}" presName="accent_6" presStyleCnt="0"/>
      <dgm:spPr/>
    </dgm:pt>
    <dgm:pt modelId="{E8647F86-35FB-4F13-A2BF-13E7DB2100DD}" type="pres">
      <dgm:prSet presAssocID="{F9B66E80-23CB-45BF-957A-8FE9086C4AE2}" presName="accentRepeatNode" presStyleLbl="solidFgAcc1" presStyleIdx="5" presStyleCnt="7"/>
      <dgm:spPr/>
    </dgm:pt>
    <dgm:pt modelId="{C055F071-CF9F-4195-BCAB-938B7292A770}" type="pres">
      <dgm:prSet presAssocID="{6FC340E9-21F9-409F-938D-63D9654D6FA4}" presName="text_7" presStyleLbl="node1" presStyleIdx="6" presStyleCnt="7">
        <dgm:presLayoutVars>
          <dgm:bulletEnabled val="1"/>
        </dgm:presLayoutVars>
      </dgm:prSet>
      <dgm:spPr/>
    </dgm:pt>
    <dgm:pt modelId="{D3B45F48-ACEA-47E1-BC65-9859E7B39E2D}" type="pres">
      <dgm:prSet presAssocID="{6FC340E9-21F9-409F-938D-63D9654D6FA4}" presName="accent_7" presStyleCnt="0"/>
      <dgm:spPr/>
    </dgm:pt>
    <dgm:pt modelId="{B6BF8C22-F871-48AB-82C3-0EFC1D89895C}" type="pres">
      <dgm:prSet presAssocID="{6FC340E9-21F9-409F-938D-63D9654D6FA4}" presName="accentRepeatNode" presStyleLbl="solidFgAcc1" presStyleIdx="6" presStyleCnt="7"/>
      <dgm:spPr/>
    </dgm:pt>
  </dgm:ptLst>
  <dgm:cxnLst>
    <dgm:cxn modelId="{009EDD08-E3EE-465A-874A-D0ED3F96D6E8}" srcId="{FFF3E0F6-70FC-4AD7-BC1B-DDD2C0EC5AA1}" destId="{F9B66E80-23CB-45BF-957A-8FE9086C4AE2}" srcOrd="5" destOrd="0" parTransId="{713C60E1-3585-478D-BB21-C7670551F41D}" sibTransId="{69BE6424-BFC9-4569-BC5B-57E1BC55F37E}"/>
    <dgm:cxn modelId="{D5B1051A-7663-4C4D-A648-5F6CFAED0A36}" type="presOf" srcId="{FFF3E0F6-70FC-4AD7-BC1B-DDD2C0EC5AA1}" destId="{D31E0248-4ADD-4716-A9B8-DDDE78B5437E}" srcOrd="0" destOrd="0" presId="urn:microsoft.com/office/officeart/2008/layout/VerticalCurvedList"/>
    <dgm:cxn modelId="{96092720-16A4-4066-972D-9A8670B5EFB6}" type="presOf" srcId="{6FC340E9-21F9-409F-938D-63D9654D6FA4}" destId="{C055F071-CF9F-4195-BCAB-938B7292A770}" srcOrd="0" destOrd="0" presId="urn:microsoft.com/office/officeart/2008/layout/VerticalCurvedList"/>
    <dgm:cxn modelId="{59027A5B-64B4-4D24-83BD-CCD2876F5957}" srcId="{FFF3E0F6-70FC-4AD7-BC1B-DDD2C0EC5AA1}" destId="{05B5DD83-240B-43AA-A4EE-B403BCA6B3DC}" srcOrd="4" destOrd="0" parTransId="{CE059795-0309-4C83-BB61-724E0F52C6B5}" sibTransId="{B244BF4D-7406-4405-A4E2-83FA6FB3D383}"/>
    <dgm:cxn modelId="{9C26764F-CA49-471D-A785-0A54AD9A3873}" type="presOf" srcId="{05B5DD83-240B-43AA-A4EE-B403BCA6B3DC}" destId="{C3BD03DB-449B-4393-9CDA-79DA9021950A}" srcOrd="0" destOrd="0" presId="urn:microsoft.com/office/officeart/2008/layout/VerticalCurvedList"/>
    <dgm:cxn modelId="{C82F3871-7663-4140-B2F7-A01FAA20CF5D}" type="presOf" srcId="{274F30C5-2A4E-4EE2-BADD-8B156582F09F}" destId="{84A3907E-C310-4ACC-AAE4-E22C3113CB56}" srcOrd="0" destOrd="0" presId="urn:microsoft.com/office/officeart/2008/layout/VerticalCurvedList"/>
    <dgm:cxn modelId="{6853A791-5F32-44A4-B899-58BB0942FA1D}" srcId="{FFF3E0F6-70FC-4AD7-BC1B-DDD2C0EC5AA1}" destId="{6FC340E9-21F9-409F-938D-63D9654D6FA4}" srcOrd="6" destOrd="0" parTransId="{77F1B606-5A25-4216-AE4B-F05A8E72FE85}" sibTransId="{030FDBA9-E40E-4D01-AFC7-4D373BF561CC}"/>
    <dgm:cxn modelId="{504ED792-5611-42AF-970D-A5861B195B78}" srcId="{FFF3E0F6-70FC-4AD7-BC1B-DDD2C0EC5AA1}" destId="{274F30C5-2A4E-4EE2-BADD-8B156582F09F}" srcOrd="2" destOrd="0" parTransId="{0C23F4E9-6BF4-4F96-94D4-A90678F75831}" sibTransId="{F03F5D6C-0237-47B0-BED0-01A58D3D000C}"/>
    <dgm:cxn modelId="{F62BAEAB-AC6E-48B4-AC6C-2DACB621E88D}" type="presOf" srcId="{13FE195B-8832-43E2-8AD3-D2D449ADA929}" destId="{FB7B2163-6D74-491F-AECF-D38C2937B250}" srcOrd="0" destOrd="0" presId="urn:microsoft.com/office/officeart/2008/layout/VerticalCurvedList"/>
    <dgm:cxn modelId="{45A6C0AB-666F-4132-8AE3-DE7A4420EB08}" srcId="{FFF3E0F6-70FC-4AD7-BC1B-DDD2C0EC5AA1}" destId="{4BFC373F-4E58-425F-9FC2-C6214925B394}" srcOrd="3" destOrd="0" parTransId="{29912BD4-E85E-4232-96FF-460001030658}" sibTransId="{00668161-4D59-410A-A690-5562CE17AF17}"/>
    <dgm:cxn modelId="{048B5EB1-2DCB-444D-8BCA-A42D8F53CD6C}" type="presOf" srcId="{4BFC373F-4E58-425F-9FC2-C6214925B394}" destId="{A3D2FD5C-3F7E-447A-96AC-74CBB1508716}" srcOrd="0" destOrd="0" presId="urn:microsoft.com/office/officeart/2008/layout/VerticalCurvedList"/>
    <dgm:cxn modelId="{A25786B5-C928-4D36-93BB-9043B0C03D1A}" type="presOf" srcId="{F9B66E80-23CB-45BF-957A-8FE9086C4AE2}" destId="{6E5AC0E3-37C4-4AF7-B62E-B4E6E00FF035}" srcOrd="0" destOrd="0" presId="urn:microsoft.com/office/officeart/2008/layout/VerticalCurvedList"/>
    <dgm:cxn modelId="{3CA4AFD3-7E7C-4A96-AA16-98C7F7598B24}" type="presOf" srcId="{1F124A8C-AED6-4D4E-852B-FAE0CE2750E8}" destId="{8F031B90-5E07-44D5-8E73-3D9094E72D81}" srcOrd="0" destOrd="0" presId="urn:microsoft.com/office/officeart/2008/layout/VerticalCurvedList"/>
    <dgm:cxn modelId="{BD76F6D5-CAF9-48E5-BDB0-1CFBC5E197BC}" type="presOf" srcId="{F7ED050E-FF0F-43A8-96A3-0E56C4028F7F}" destId="{5FFC6E1D-D89D-46F6-8D69-6D0253F7302C}" srcOrd="0" destOrd="0" presId="urn:microsoft.com/office/officeart/2008/layout/VerticalCurvedList"/>
    <dgm:cxn modelId="{328F34DE-8F24-416D-8369-1DC947330899}" srcId="{FFF3E0F6-70FC-4AD7-BC1B-DDD2C0EC5AA1}" destId="{13FE195B-8832-43E2-8AD3-D2D449ADA929}" srcOrd="0" destOrd="0" parTransId="{43F3A41B-9B9E-4094-B532-B2A6836A23A5}" sibTransId="{1F124A8C-AED6-4D4E-852B-FAE0CE2750E8}"/>
    <dgm:cxn modelId="{465BC7F6-4C44-41F2-B96A-E5A4998DA1FE}" srcId="{FFF3E0F6-70FC-4AD7-BC1B-DDD2C0EC5AA1}" destId="{F7ED050E-FF0F-43A8-96A3-0E56C4028F7F}" srcOrd="1" destOrd="0" parTransId="{0057413A-57C5-4B51-B345-3A708BD33459}" sibTransId="{3A52A961-E137-402B-AF73-680C7EFBC397}"/>
    <dgm:cxn modelId="{899A020B-4B73-41B8-9D78-1A03CEF9F91F}" type="presParOf" srcId="{D31E0248-4ADD-4716-A9B8-DDDE78B5437E}" destId="{D020CCB1-1D3C-4B12-9B23-02EB8C4ACE2B}" srcOrd="0" destOrd="0" presId="urn:microsoft.com/office/officeart/2008/layout/VerticalCurvedList"/>
    <dgm:cxn modelId="{C84E124A-DCF8-4506-82D3-95BBF0FA3FA6}" type="presParOf" srcId="{D020CCB1-1D3C-4B12-9B23-02EB8C4ACE2B}" destId="{F3072B4C-4060-4BDE-ABB9-D9C3A3AB5DB0}" srcOrd="0" destOrd="0" presId="urn:microsoft.com/office/officeart/2008/layout/VerticalCurvedList"/>
    <dgm:cxn modelId="{59875F9F-B20D-4352-AE59-21303C9F9B82}" type="presParOf" srcId="{F3072B4C-4060-4BDE-ABB9-D9C3A3AB5DB0}" destId="{66F4CDE8-B2E0-43AF-850D-AB4F09ADD9F9}" srcOrd="0" destOrd="0" presId="urn:microsoft.com/office/officeart/2008/layout/VerticalCurvedList"/>
    <dgm:cxn modelId="{F14D756B-4CD7-41B6-9288-2CA78AA787B7}" type="presParOf" srcId="{F3072B4C-4060-4BDE-ABB9-D9C3A3AB5DB0}" destId="{8F031B90-5E07-44D5-8E73-3D9094E72D81}" srcOrd="1" destOrd="0" presId="urn:microsoft.com/office/officeart/2008/layout/VerticalCurvedList"/>
    <dgm:cxn modelId="{F3162481-F974-4C90-A9C0-3B38068BD3A1}" type="presParOf" srcId="{F3072B4C-4060-4BDE-ABB9-D9C3A3AB5DB0}" destId="{641B924D-6CBB-4985-BAAC-917E76B1ECA9}" srcOrd="2" destOrd="0" presId="urn:microsoft.com/office/officeart/2008/layout/VerticalCurvedList"/>
    <dgm:cxn modelId="{71655148-B613-4208-9F69-5D31AE5170E5}" type="presParOf" srcId="{F3072B4C-4060-4BDE-ABB9-D9C3A3AB5DB0}" destId="{57723D78-2A3E-4725-887F-888259279E5E}" srcOrd="3" destOrd="0" presId="urn:microsoft.com/office/officeart/2008/layout/VerticalCurvedList"/>
    <dgm:cxn modelId="{A64F1AC7-2F25-4E47-9E6C-D5DF9249E2FC}" type="presParOf" srcId="{D020CCB1-1D3C-4B12-9B23-02EB8C4ACE2B}" destId="{FB7B2163-6D74-491F-AECF-D38C2937B250}" srcOrd="1" destOrd="0" presId="urn:microsoft.com/office/officeart/2008/layout/VerticalCurvedList"/>
    <dgm:cxn modelId="{95192A96-E329-40D7-821E-9D86732AEE5E}" type="presParOf" srcId="{D020CCB1-1D3C-4B12-9B23-02EB8C4ACE2B}" destId="{02C6C141-555E-4BC7-8373-43822B64E25D}" srcOrd="2" destOrd="0" presId="urn:microsoft.com/office/officeart/2008/layout/VerticalCurvedList"/>
    <dgm:cxn modelId="{CE814BC5-A0FA-4973-A8FB-99E8FAFACF68}" type="presParOf" srcId="{02C6C141-555E-4BC7-8373-43822B64E25D}" destId="{63CF0B4A-C3A0-4F81-8C20-CD7D9E87CEF6}" srcOrd="0" destOrd="0" presId="urn:microsoft.com/office/officeart/2008/layout/VerticalCurvedList"/>
    <dgm:cxn modelId="{75D2CCA8-6D7B-4B9A-AAE5-0BD0B0E8FB50}" type="presParOf" srcId="{D020CCB1-1D3C-4B12-9B23-02EB8C4ACE2B}" destId="{5FFC6E1D-D89D-46F6-8D69-6D0253F7302C}" srcOrd="3" destOrd="0" presId="urn:microsoft.com/office/officeart/2008/layout/VerticalCurvedList"/>
    <dgm:cxn modelId="{501D75FD-68DE-48EB-A0CE-50A85D8707EB}" type="presParOf" srcId="{D020CCB1-1D3C-4B12-9B23-02EB8C4ACE2B}" destId="{CF99239E-C7CC-436D-B511-CE1B7354E8DC}" srcOrd="4" destOrd="0" presId="urn:microsoft.com/office/officeart/2008/layout/VerticalCurvedList"/>
    <dgm:cxn modelId="{C49937B5-8584-42D9-80FB-E6EFA292B936}" type="presParOf" srcId="{CF99239E-C7CC-436D-B511-CE1B7354E8DC}" destId="{23454BEC-3B60-477D-BC23-8619396A2287}" srcOrd="0" destOrd="0" presId="urn:microsoft.com/office/officeart/2008/layout/VerticalCurvedList"/>
    <dgm:cxn modelId="{5245EE10-6F74-46DE-B7AB-C2BE261BD59E}" type="presParOf" srcId="{D020CCB1-1D3C-4B12-9B23-02EB8C4ACE2B}" destId="{84A3907E-C310-4ACC-AAE4-E22C3113CB56}" srcOrd="5" destOrd="0" presId="urn:microsoft.com/office/officeart/2008/layout/VerticalCurvedList"/>
    <dgm:cxn modelId="{A91305F7-0ED1-45C3-927D-BCC2EF639C36}" type="presParOf" srcId="{D020CCB1-1D3C-4B12-9B23-02EB8C4ACE2B}" destId="{D50C5CFE-4AA5-4205-83B1-048A94F5221A}" srcOrd="6" destOrd="0" presId="urn:microsoft.com/office/officeart/2008/layout/VerticalCurvedList"/>
    <dgm:cxn modelId="{31C62562-3B55-426B-BE40-27ACF5EF89B4}" type="presParOf" srcId="{D50C5CFE-4AA5-4205-83B1-048A94F5221A}" destId="{C6293380-7D77-4A18-A9D4-06EEFCDC50EF}" srcOrd="0" destOrd="0" presId="urn:microsoft.com/office/officeart/2008/layout/VerticalCurvedList"/>
    <dgm:cxn modelId="{9CD3483B-D4B7-40A0-A2A7-9FAAF19DB24F}" type="presParOf" srcId="{D020CCB1-1D3C-4B12-9B23-02EB8C4ACE2B}" destId="{A3D2FD5C-3F7E-447A-96AC-74CBB1508716}" srcOrd="7" destOrd="0" presId="urn:microsoft.com/office/officeart/2008/layout/VerticalCurvedList"/>
    <dgm:cxn modelId="{9FFEE4F9-AFEB-4D44-9A0C-B331220912BA}" type="presParOf" srcId="{D020CCB1-1D3C-4B12-9B23-02EB8C4ACE2B}" destId="{75787BA3-B264-4711-A6DF-CDD929D1A448}" srcOrd="8" destOrd="0" presId="urn:microsoft.com/office/officeart/2008/layout/VerticalCurvedList"/>
    <dgm:cxn modelId="{DE4C1B0D-D882-4FDE-92DF-9B20D13ABEBD}" type="presParOf" srcId="{75787BA3-B264-4711-A6DF-CDD929D1A448}" destId="{5460AE1E-BE2A-4202-AC19-BF5907BE7365}" srcOrd="0" destOrd="0" presId="urn:microsoft.com/office/officeart/2008/layout/VerticalCurvedList"/>
    <dgm:cxn modelId="{6B2527FB-5333-48BD-ABC3-F3918062F9E4}" type="presParOf" srcId="{D020CCB1-1D3C-4B12-9B23-02EB8C4ACE2B}" destId="{C3BD03DB-449B-4393-9CDA-79DA9021950A}" srcOrd="9" destOrd="0" presId="urn:microsoft.com/office/officeart/2008/layout/VerticalCurvedList"/>
    <dgm:cxn modelId="{98FB3616-786D-4284-9EF4-DB084216CBCA}" type="presParOf" srcId="{D020CCB1-1D3C-4B12-9B23-02EB8C4ACE2B}" destId="{312F550B-1267-4D53-A510-C6E072D5F94C}" srcOrd="10" destOrd="0" presId="urn:microsoft.com/office/officeart/2008/layout/VerticalCurvedList"/>
    <dgm:cxn modelId="{00BBD574-253D-4519-A315-3A852E21DA47}" type="presParOf" srcId="{312F550B-1267-4D53-A510-C6E072D5F94C}" destId="{4E69A578-FD1A-49CF-875A-B77FB05C6EBB}" srcOrd="0" destOrd="0" presId="urn:microsoft.com/office/officeart/2008/layout/VerticalCurvedList"/>
    <dgm:cxn modelId="{3211CDC9-9767-4506-9218-DE837177074B}" type="presParOf" srcId="{D020CCB1-1D3C-4B12-9B23-02EB8C4ACE2B}" destId="{6E5AC0E3-37C4-4AF7-B62E-B4E6E00FF035}" srcOrd="11" destOrd="0" presId="urn:microsoft.com/office/officeart/2008/layout/VerticalCurvedList"/>
    <dgm:cxn modelId="{C0DA4602-0991-4606-ACAE-F63F479CC52B}" type="presParOf" srcId="{D020CCB1-1D3C-4B12-9B23-02EB8C4ACE2B}" destId="{50B484A4-87A4-4885-B2C8-A59C00C729FC}" srcOrd="12" destOrd="0" presId="urn:microsoft.com/office/officeart/2008/layout/VerticalCurvedList"/>
    <dgm:cxn modelId="{DDA47FFC-E7B7-45EF-97B7-C5A4E6B8B6FF}" type="presParOf" srcId="{50B484A4-87A4-4885-B2C8-A59C00C729FC}" destId="{E8647F86-35FB-4F13-A2BF-13E7DB2100DD}" srcOrd="0" destOrd="0" presId="urn:microsoft.com/office/officeart/2008/layout/VerticalCurvedList"/>
    <dgm:cxn modelId="{5B9CADCE-2932-4A56-869F-DB80BCA2BFCE}" type="presParOf" srcId="{D020CCB1-1D3C-4B12-9B23-02EB8C4ACE2B}" destId="{C055F071-CF9F-4195-BCAB-938B7292A770}" srcOrd="13" destOrd="0" presId="urn:microsoft.com/office/officeart/2008/layout/VerticalCurvedList"/>
    <dgm:cxn modelId="{85F6E03C-6F88-4749-84CA-655FCD170258}" type="presParOf" srcId="{D020CCB1-1D3C-4B12-9B23-02EB8C4ACE2B}" destId="{D3B45F48-ACEA-47E1-BC65-9859E7B39E2D}" srcOrd="14" destOrd="0" presId="urn:microsoft.com/office/officeart/2008/layout/VerticalCurvedList"/>
    <dgm:cxn modelId="{83B3ABCB-A473-4BB2-8E3A-873EBCE5C4E7}" type="presParOf" srcId="{D3B45F48-ACEA-47E1-BC65-9859E7B39E2D}" destId="{B6BF8C22-F871-48AB-82C3-0EFC1D89895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F3E0F6-70FC-4AD7-BC1B-DDD2C0EC5AA1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13FE195B-8832-43E2-8AD3-D2D449ADA92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Sprawdzenie się w roli menedżera zarządzającego bankiem</a:t>
          </a:r>
        </a:p>
      </dgm:t>
    </dgm:pt>
    <dgm:pt modelId="{43F3A41B-9B9E-4094-B532-B2A6836A23A5}" type="parTrans" cxnId="{328F34DE-8F24-416D-8369-1DC947330899}">
      <dgm:prSet/>
      <dgm:spPr/>
      <dgm:t>
        <a:bodyPr/>
        <a:lstStyle/>
        <a:p>
          <a:endParaRPr lang="pl-PL"/>
        </a:p>
      </dgm:t>
    </dgm:pt>
    <dgm:pt modelId="{1F124A8C-AED6-4D4E-852B-FAE0CE2750E8}" type="sibTrans" cxnId="{328F34DE-8F24-416D-8369-1DC947330899}">
      <dgm:prSet/>
      <dgm:spPr/>
      <dgm:t>
        <a:bodyPr/>
        <a:lstStyle/>
        <a:p>
          <a:endParaRPr lang="pl-PL"/>
        </a:p>
      </dgm:t>
    </dgm:pt>
    <dgm:pt modelId="{05B5DD83-240B-43AA-A4EE-B403BCA6B3D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Ćwiczenia z zakresu analizy danych</a:t>
          </a:r>
        </a:p>
      </dgm:t>
    </dgm:pt>
    <dgm:pt modelId="{CE059795-0309-4C83-BB61-724E0F52C6B5}" type="parTrans" cxnId="{59027A5B-64B4-4D24-83BD-CCD2876F5957}">
      <dgm:prSet/>
      <dgm:spPr/>
      <dgm:t>
        <a:bodyPr/>
        <a:lstStyle/>
        <a:p>
          <a:endParaRPr lang="pl-PL"/>
        </a:p>
      </dgm:t>
    </dgm:pt>
    <dgm:pt modelId="{B244BF4D-7406-4405-A4E2-83FA6FB3D383}" type="sibTrans" cxnId="{59027A5B-64B4-4D24-83BD-CCD2876F5957}">
      <dgm:prSet/>
      <dgm:spPr/>
      <dgm:t>
        <a:bodyPr/>
        <a:lstStyle/>
        <a:p>
          <a:endParaRPr lang="pl-PL"/>
        </a:p>
      </dgm:t>
    </dgm:pt>
    <dgm:pt modelId="{F7ED050E-FF0F-43A8-96A3-0E56C4028F7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Rozwinięcie umiejętności podejmowania decyzji oraz pracy w zespole</a:t>
          </a:r>
        </a:p>
      </dgm:t>
    </dgm:pt>
    <dgm:pt modelId="{0057413A-57C5-4B51-B345-3A708BD33459}" type="parTrans" cxnId="{465BC7F6-4C44-41F2-B96A-E5A4998DA1FE}">
      <dgm:prSet/>
      <dgm:spPr/>
      <dgm:t>
        <a:bodyPr/>
        <a:lstStyle/>
        <a:p>
          <a:endParaRPr lang="pl-PL"/>
        </a:p>
      </dgm:t>
    </dgm:pt>
    <dgm:pt modelId="{3A52A961-E137-402B-AF73-680C7EFBC397}" type="sibTrans" cxnId="{465BC7F6-4C44-41F2-B96A-E5A4998DA1FE}">
      <dgm:prSet/>
      <dgm:spPr/>
      <dgm:t>
        <a:bodyPr/>
        <a:lstStyle/>
        <a:p>
          <a:endParaRPr lang="pl-PL"/>
        </a:p>
      </dgm:t>
    </dgm:pt>
    <dgm:pt modelId="{274F30C5-2A4E-4EE2-BADD-8B156582F09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Prestiż reprezentowania swojej uczelni</a:t>
          </a:r>
        </a:p>
      </dgm:t>
    </dgm:pt>
    <dgm:pt modelId="{0C23F4E9-6BF4-4F96-94D4-A90678F75831}" type="parTrans" cxnId="{504ED792-5611-42AF-970D-A5861B195B78}">
      <dgm:prSet/>
      <dgm:spPr/>
      <dgm:t>
        <a:bodyPr/>
        <a:lstStyle/>
        <a:p>
          <a:endParaRPr lang="pl-PL"/>
        </a:p>
      </dgm:t>
    </dgm:pt>
    <dgm:pt modelId="{F03F5D6C-0237-47B0-BED0-01A58D3D000C}" type="sibTrans" cxnId="{504ED792-5611-42AF-970D-A5861B195B78}">
      <dgm:prSet/>
      <dgm:spPr/>
      <dgm:t>
        <a:bodyPr/>
        <a:lstStyle/>
        <a:p>
          <a:endParaRPr lang="pl-PL"/>
        </a:p>
      </dgm:t>
    </dgm:pt>
    <dgm:pt modelId="{4BFC373F-4E58-425F-9FC2-C6214925B39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Możliwość rozwoju praktycznych umiejętności</a:t>
          </a:r>
        </a:p>
      </dgm:t>
    </dgm:pt>
    <dgm:pt modelId="{29912BD4-E85E-4232-96FF-460001030658}" type="parTrans" cxnId="{45A6C0AB-666F-4132-8AE3-DE7A4420EB08}">
      <dgm:prSet/>
      <dgm:spPr/>
      <dgm:t>
        <a:bodyPr/>
        <a:lstStyle/>
        <a:p>
          <a:endParaRPr lang="pl-PL"/>
        </a:p>
      </dgm:t>
    </dgm:pt>
    <dgm:pt modelId="{00668161-4D59-410A-A690-5562CE17AF17}" type="sibTrans" cxnId="{45A6C0AB-666F-4132-8AE3-DE7A4420EB08}">
      <dgm:prSet/>
      <dgm:spPr/>
      <dgm:t>
        <a:bodyPr/>
        <a:lstStyle/>
        <a:p>
          <a:endParaRPr lang="pl-PL"/>
        </a:p>
      </dgm:t>
    </dgm:pt>
    <dgm:pt modelId="{F9B66E80-23CB-45BF-957A-8FE9086C4AE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  <a:latin typeface="Trebuchet MS" panose="020B0603020202020204" pitchFamily="34" charset="0"/>
            </a:rPr>
            <a:t>Podniesienie swojej wartości jako przyszłego pracownika</a:t>
          </a:r>
        </a:p>
      </dgm:t>
    </dgm:pt>
    <dgm:pt modelId="{713C60E1-3585-478D-BB21-C7670551F41D}" type="parTrans" cxnId="{009EDD08-E3EE-465A-874A-D0ED3F96D6E8}">
      <dgm:prSet/>
      <dgm:spPr/>
      <dgm:t>
        <a:bodyPr/>
        <a:lstStyle/>
        <a:p>
          <a:endParaRPr lang="pl-PL"/>
        </a:p>
      </dgm:t>
    </dgm:pt>
    <dgm:pt modelId="{69BE6424-BFC9-4569-BC5B-57E1BC55F37E}" type="sibTrans" cxnId="{009EDD08-E3EE-465A-874A-D0ED3F96D6E8}">
      <dgm:prSet/>
      <dgm:spPr/>
      <dgm:t>
        <a:bodyPr/>
        <a:lstStyle/>
        <a:p>
          <a:endParaRPr lang="pl-PL"/>
        </a:p>
      </dgm:t>
    </dgm:pt>
    <dgm:pt modelId="{D31E0248-4ADD-4716-A9B8-DDDE78B5437E}" type="pres">
      <dgm:prSet presAssocID="{FFF3E0F6-70FC-4AD7-BC1B-DDD2C0EC5AA1}" presName="Name0" presStyleCnt="0">
        <dgm:presLayoutVars>
          <dgm:chMax val="7"/>
          <dgm:chPref val="7"/>
          <dgm:dir/>
        </dgm:presLayoutVars>
      </dgm:prSet>
      <dgm:spPr/>
    </dgm:pt>
    <dgm:pt modelId="{D020CCB1-1D3C-4B12-9B23-02EB8C4ACE2B}" type="pres">
      <dgm:prSet presAssocID="{FFF3E0F6-70FC-4AD7-BC1B-DDD2C0EC5AA1}" presName="Name1" presStyleCnt="0"/>
      <dgm:spPr/>
    </dgm:pt>
    <dgm:pt modelId="{F3072B4C-4060-4BDE-ABB9-D9C3A3AB5DB0}" type="pres">
      <dgm:prSet presAssocID="{FFF3E0F6-70FC-4AD7-BC1B-DDD2C0EC5AA1}" presName="cycle" presStyleCnt="0"/>
      <dgm:spPr/>
    </dgm:pt>
    <dgm:pt modelId="{66F4CDE8-B2E0-43AF-850D-AB4F09ADD9F9}" type="pres">
      <dgm:prSet presAssocID="{FFF3E0F6-70FC-4AD7-BC1B-DDD2C0EC5AA1}" presName="srcNode" presStyleLbl="node1" presStyleIdx="0" presStyleCnt="6"/>
      <dgm:spPr/>
    </dgm:pt>
    <dgm:pt modelId="{8F031B90-5E07-44D5-8E73-3D9094E72D81}" type="pres">
      <dgm:prSet presAssocID="{FFF3E0F6-70FC-4AD7-BC1B-DDD2C0EC5AA1}" presName="conn" presStyleLbl="parChTrans1D2" presStyleIdx="0" presStyleCnt="1"/>
      <dgm:spPr/>
    </dgm:pt>
    <dgm:pt modelId="{641B924D-6CBB-4985-BAAC-917E76B1ECA9}" type="pres">
      <dgm:prSet presAssocID="{FFF3E0F6-70FC-4AD7-BC1B-DDD2C0EC5AA1}" presName="extraNode" presStyleLbl="node1" presStyleIdx="0" presStyleCnt="6"/>
      <dgm:spPr/>
    </dgm:pt>
    <dgm:pt modelId="{57723D78-2A3E-4725-887F-888259279E5E}" type="pres">
      <dgm:prSet presAssocID="{FFF3E0F6-70FC-4AD7-BC1B-DDD2C0EC5AA1}" presName="dstNode" presStyleLbl="node1" presStyleIdx="0" presStyleCnt="6"/>
      <dgm:spPr/>
    </dgm:pt>
    <dgm:pt modelId="{FB7B2163-6D74-491F-AECF-D38C2937B250}" type="pres">
      <dgm:prSet presAssocID="{13FE195B-8832-43E2-8AD3-D2D449ADA929}" presName="text_1" presStyleLbl="node1" presStyleIdx="0" presStyleCnt="6">
        <dgm:presLayoutVars>
          <dgm:bulletEnabled val="1"/>
        </dgm:presLayoutVars>
      </dgm:prSet>
      <dgm:spPr/>
    </dgm:pt>
    <dgm:pt modelId="{02C6C141-555E-4BC7-8373-43822B64E25D}" type="pres">
      <dgm:prSet presAssocID="{13FE195B-8832-43E2-8AD3-D2D449ADA929}" presName="accent_1" presStyleCnt="0"/>
      <dgm:spPr/>
    </dgm:pt>
    <dgm:pt modelId="{63CF0B4A-C3A0-4F81-8C20-CD7D9E87CEF6}" type="pres">
      <dgm:prSet presAssocID="{13FE195B-8832-43E2-8AD3-D2D449ADA929}" presName="accentRepeatNode" presStyleLbl="solidFgAcc1" presStyleIdx="0" presStyleCnt="6"/>
      <dgm:spPr/>
    </dgm:pt>
    <dgm:pt modelId="{5FFC6E1D-D89D-46F6-8D69-6D0253F7302C}" type="pres">
      <dgm:prSet presAssocID="{F7ED050E-FF0F-43A8-96A3-0E56C4028F7F}" presName="text_2" presStyleLbl="node1" presStyleIdx="1" presStyleCnt="6" custLinFactNeighborX="688" custLinFactNeighborY="5928">
        <dgm:presLayoutVars>
          <dgm:bulletEnabled val="1"/>
        </dgm:presLayoutVars>
      </dgm:prSet>
      <dgm:spPr/>
    </dgm:pt>
    <dgm:pt modelId="{CF99239E-C7CC-436D-B511-CE1B7354E8DC}" type="pres">
      <dgm:prSet presAssocID="{F7ED050E-FF0F-43A8-96A3-0E56C4028F7F}" presName="accent_2" presStyleCnt="0"/>
      <dgm:spPr/>
    </dgm:pt>
    <dgm:pt modelId="{23454BEC-3B60-477D-BC23-8619396A2287}" type="pres">
      <dgm:prSet presAssocID="{F7ED050E-FF0F-43A8-96A3-0E56C4028F7F}" presName="accentRepeatNode" presStyleLbl="solidFgAcc1" presStyleIdx="1" presStyleCnt="6"/>
      <dgm:spPr/>
    </dgm:pt>
    <dgm:pt modelId="{84A3907E-C310-4ACC-AAE4-E22C3113CB56}" type="pres">
      <dgm:prSet presAssocID="{274F30C5-2A4E-4EE2-BADD-8B156582F09F}" presName="text_3" presStyleLbl="node1" presStyleIdx="2" presStyleCnt="6">
        <dgm:presLayoutVars>
          <dgm:bulletEnabled val="1"/>
        </dgm:presLayoutVars>
      </dgm:prSet>
      <dgm:spPr/>
    </dgm:pt>
    <dgm:pt modelId="{D50C5CFE-4AA5-4205-83B1-048A94F5221A}" type="pres">
      <dgm:prSet presAssocID="{274F30C5-2A4E-4EE2-BADD-8B156582F09F}" presName="accent_3" presStyleCnt="0"/>
      <dgm:spPr/>
    </dgm:pt>
    <dgm:pt modelId="{C6293380-7D77-4A18-A9D4-06EEFCDC50EF}" type="pres">
      <dgm:prSet presAssocID="{274F30C5-2A4E-4EE2-BADD-8B156582F09F}" presName="accentRepeatNode" presStyleLbl="solidFgAcc1" presStyleIdx="2" presStyleCnt="6"/>
      <dgm:spPr/>
    </dgm:pt>
    <dgm:pt modelId="{A3D2FD5C-3F7E-447A-96AC-74CBB1508716}" type="pres">
      <dgm:prSet presAssocID="{4BFC373F-4E58-425F-9FC2-C6214925B394}" presName="text_4" presStyleLbl="node1" presStyleIdx="3" presStyleCnt="6" custLinFactNeighborX="-670" custLinFactNeighborY="6719">
        <dgm:presLayoutVars>
          <dgm:bulletEnabled val="1"/>
        </dgm:presLayoutVars>
      </dgm:prSet>
      <dgm:spPr/>
    </dgm:pt>
    <dgm:pt modelId="{75787BA3-B264-4711-A6DF-CDD929D1A448}" type="pres">
      <dgm:prSet presAssocID="{4BFC373F-4E58-425F-9FC2-C6214925B394}" presName="accent_4" presStyleCnt="0"/>
      <dgm:spPr/>
    </dgm:pt>
    <dgm:pt modelId="{5460AE1E-BE2A-4202-AC19-BF5907BE7365}" type="pres">
      <dgm:prSet presAssocID="{4BFC373F-4E58-425F-9FC2-C6214925B394}" presName="accentRepeatNode" presStyleLbl="solidFgAcc1" presStyleIdx="3" presStyleCnt="6"/>
      <dgm:spPr/>
    </dgm:pt>
    <dgm:pt modelId="{C3BD03DB-449B-4393-9CDA-79DA9021950A}" type="pres">
      <dgm:prSet presAssocID="{05B5DD83-240B-43AA-A4EE-B403BCA6B3DC}" presName="text_5" presStyleLbl="node1" presStyleIdx="4" presStyleCnt="6">
        <dgm:presLayoutVars>
          <dgm:bulletEnabled val="1"/>
        </dgm:presLayoutVars>
      </dgm:prSet>
      <dgm:spPr/>
    </dgm:pt>
    <dgm:pt modelId="{312F550B-1267-4D53-A510-C6E072D5F94C}" type="pres">
      <dgm:prSet presAssocID="{05B5DD83-240B-43AA-A4EE-B403BCA6B3DC}" presName="accent_5" presStyleCnt="0"/>
      <dgm:spPr/>
    </dgm:pt>
    <dgm:pt modelId="{4E69A578-FD1A-49CF-875A-B77FB05C6EBB}" type="pres">
      <dgm:prSet presAssocID="{05B5DD83-240B-43AA-A4EE-B403BCA6B3DC}" presName="accentRepeatNode" presStyleLbl="solidFgAcc1" presStyleIdx="4" presStyleCnt="6"/>
      <dgm:spPr/>
    </dgm:pt>
    <dgm:pt modelId="{6E5AC0E3-37C4-4AF7-B62E-B4E6E00FF035}" type="pres">
      <dgm:prSet presAssocID="{F9B66E80-23CB-45BF-957A-8FE9086C4AE2}" presName="text_6" presStyleLbl="node1" presStyleIdx="5" presStyleCnt="6">
        <dgm:presLayoutVars>
          <dgm:bulletEnabled val="1"/>
        </dgm:presLayoutVars>
      </dgm:prSet>
      <dgm:spPr/>
    </dgm:pt>
    <dgm:pt modelId="{50B484A4-87A4-4885-B2C8-A59C00C729FC}" type="pres">
      <dgm:prSet presAssocID="{F9B66E80-23CB-45BF-957A-8FE9086C4AE2}" presName="accent_6" presStyleCnt="0"/>
      <dgm:spPr/>
    </dgm:pt>
    <dgm:pt modelId="{E8647F86-35FB-4F13-A2BF-13E7DB2100DD}" type="pres">
      <dgm:prSet presAssocID="{F9B66E80-23CB-45BF-957A-8FE9086C4AE2}" presName="accentRepeatNode" presStyleLbl="solidFgAcc1" presStyleIdx="5" presStyleCnt="6"/>
      <dgm:spPr/>
    </dgm:pt>
  </dgm:ptLst>
  <dgm:cxnLst>
    <dgm:cxn modelId="{AB4A9404-56F3-42FF-B1CE-8FE28145D5B0}" type="presOf" srcId="{F9B66E80-23CB-45BF-957A-8FE9086C4AE2}" destId="{6E5AC0E3-37C4-4AF7-B62E-B4E6E00FF035}" srcOrd="0" destOrd="0" presId="urn:microsoft.com/office/officeart/2008/layout/VerticalCurvedList"/>
    <dgm:cxn modelId="{009EDD08-E3EE-465A-874A-D0ED3F96D6E8}" srcId="{FFF3E0F6-70FC-4AD7-BC1B-DDD2C0EC5AA1}" destId="{F9B66E80-23CB-45BF-957A-8FE9086C4AE2}" srcOrd="5" destOrd="0" parTransId="{713C60E1-3585-478D-BB21-C7670551F41D}" sibTransId="{69BE6424-BFC9-4569-BC5B-57E1BC55F37E}"/>
    <dgm:cxn modelId="{47B6DA18-63EE-4787-AB31-C8E4D8563E44}" type="presOf" srcId="{FFF3E0F6-70FC-4AD7-BC1B-DDD2C0EC5AA1}" destId="{D31E0248-4ADD-4716-A9B8-DDDE78B5437E}" srcOrd="0" destOrd="0" presId="urn:microsoft.com/office/officeart/2008/layout/VerticalCurvedList"/>
    <dgm:cxn modelId="{59027A5B-64B4-4D24-83BD-CCD2876F5957}" srcId="{FFF3E0F6-70FC-4AD7-BC1B-DDD2C0EC5AA1}" destId="{05B5DD83-240B-43AA-A4EE-B403BCA6B3DC}" srcOrd="4" destOrd="0" parTransId="{CE059795-0309-4C83-BB61-724E0F52C6B5}" sibTransId="{B244BF4D-7406-4405-A4E2-83FA6FB3D383}"/>
    <dgm:cxn modelId="{EABCC065-E7C7-4913-AAD5-2C1EAE1972FF}" type="presOf" srcId="{1F124A8C-AED6-4D4E-852B-FAE0CE2750E8}" destId="{8F031B90-5E07-44D5-8E73-3D9094E72D81}" srcOrd="0" destOrd="0" presId="urn:microsoft.com/office/officeart/2008/layout/VerticalCurvedList"/>
    <dgm:cxn modelId="{504ED792-5611-42AF-970D-A5861B195B78}" srcId="{FFF3E0F6-70FC-4AD7-BC1B-DDD2C0EC5AA1}" destId="{274F30C5-2A4E-4EE2-BADD-8B156582F09F}" srcOrd="2" destOrd="0" parTransId="{0C23F4E9-6BF4-4F96-94D4-A90678F75831}" sibTransId="{F03F5D6C-0237-47B0-BED0-01A58D3D000C}"/>
    <dgm:cxn modelId="{5C48999F-A8F6-4945-9511-A97B6DC60FE0}" type="presOf" srcId="{F7ED050E-FF0F-43A8-96A3-0E56C4028F7F}" destId="{5FFC6E1D-D89D-46F6-8D69-6D0253F7302C}" srcOrd="0" destOrd="0" presId="urn:microsoft.com/office/officeart/2008/layout/VerticalCurvedList"/>
    <dgm:cxn modelId="{2BA8B7A2-4482-4C14-B170-8809045C2E74}" type="presOf" srcId="{13FE195B-8832-43E2-8AD3-D2D449ADA929}" destId="{FB7B2163-6D74-491F-AECF-D38C2937B250}" srcOrd="0" destOrd="0" presId="urn:microsoft.com/office/officeart/2008/layout/VerticalCurvedList"/>
    <dgm:cxn modelId="{45A6C0AB-666F-4132-8AE3-DE7A4420EB08}" srcId="{FFF3E0F6-70FC-4AD7-BC1B-DDD2C0EC5AA1}" destId="{4BFC373F-4E58-425F-9FC2-C6214925B394}" srcOrd="3" destOrd="0" parTransId="{29912BD4-E85E-4232-96FF-460001030658}" sibTransId="{00668161-4D59-410A-A690-5562CE17AF17}"/>
    <dgm:cxn modelId="{9C86AAB4-82A7-4B40-93DB-087974F287AF}" type="presOf" srcId="{4BFC373F-4E58-425F-9FC2-C6214925B394}" destId="{A3D2FD5C-3F7E-447A-96AC-74CBB1508716}" srcOrd="0" destOrd="0" presId="urn:microsoft.com/office/officeart/2008/layout/VerticalCurvedList"/>
    <dgm:cxn modelId="{F842A6BB-FFE3-4A68-900F-754D77E02AA2}" type="presOf" srcId="{05B5DD83-240B-43AA-A4EE-B403BCA6B3DC}" destId="{C3BD03DB-449B-4393-9CDA-79DA9021950A}" srcOrd="0" destOrd="0" presId="urn:microsoft.com/office/officeart/2008/layout/VerticalCurvedList"/>
    <dgm:cxn modelId="{E390C5CB-F4BE-4456-9BF3-8626256338AF}" type="presOf" srcId="{274F30C5-2A4E-4EE2-BADD-8B156582F09F}" destId="{84A3907E-C310-4ACC-AAE4-E22C3113CB56}" srcOrd="0" destOrd="0" presId="urn:microsoft.com/office/officeart/2008/layout/VerticalCurvedList"/>
    <dgm:cxn modelId="{328F34DE-8F24-416D-8369-1DC947330899}" srcId="{FFF3E0F6-70FC-4AD7-BC1B-DDD2C0EC5AA1}" destId="{13FE195B-8832-43E2-8AD3-D2D449ADA929}" srcOrd="0" destOrd="0" parTransId="{43F3A41B-9B9E-4094-B532-B2A6836A23A5}" sibTransId="{1F124A8C-AED6-4D4E-852B-FAE0CE2750E8}"/>
    <dgm:cxn modelId="{465BC7F6-4C44-41F2-B96A-E5A4998DA1FE}" srcId="{FFF3E0F6-70FC-4AD7-BC1B-DDD2C0EC5AA1}" destId="{F7ED050E-FF0F-43A8-96A3-0E56C4028F7F}" srcOrd="1" destOrd="0" parTransId="{0057413A-57C5-4B51-B345-3A708BD33459}" sibTransId="{3A52A961-E137-402B-AF73-680C7EFBC397}"/>
    <dgm:cxn modelId="{6D70E84E-786B-4497-9CDB-0870427F58AE}" type="presParOf" srcId="{D31E0248-4ADD-4716-A9B8-DDDE78B5437E}" destId="{D020CCB1-1D3C-4B12-9B23-02EB8C4ACE2B}" srcOrd="0" destOrd="0" presId="urn:microsoft.com/office/officeart/2008/layout/VerticalCurvedList"/>
    <dgm:cxn modelId="{B9F6BAE1-4199-4165-BDE0-086C7A81AFF2}" type="presParOf" srcId="{D020CCB1-1D3C-4B12-9B23-02EB8C4ACE2B}" destId="{F3072B4C-4060-4BDE-ABB9-D9C3A3AB5DB0}" srcOrd="0" destOrd="0" presId="urn:microsoft.com/office/officeart/2008/layout/VerticalCurvedList"/>
    <dgm:cxn modelId="{014A603A-E72B-457F-AA71-C31F6B5D9021}" type="presParOf" srcId="{F3072B4C-4060-4BDE-ABB9-D9C3A3AB5DB0}" destId="{66F4CDE8-B2E0-43AF-850D-AB4F09ADD9F9}" srcOrd="0" destOrd="0" presId="urn:microsoft.com/office/officeart/2008/layout/VerticalCurvedList"/>
    <dgm:cxn modelId="{1126575F-08A2-4F60-8958-8DF9CA451D53}" type="presParOf" srcId="{F3072B4C-4060-4BDE-ABB9-D9C3A3AB5DB0}" destId="{8F031B90-5E07-44D5-8E73-3D9094E72D81}" srcOrd="1" destOrd="0" presId="urn:microsoft.com/office/officeart/2008/layout/VerticalCurvedList"/>
    <dgm:cxn modelId="{233CF9C9-4172-4F87-9AB7-8A889CB25579}" type="presParOf" srcId="{F3072B4C-4060-4BDE-ABB9-D9C3A3AB5DB0}" destId="{641B924D-6CBB-4985-BAAC-917E76B1ECA9}" srcOrd="2" destOrd="0" presId="urn:microsoft.com/office/officeart/2008/layout/VerticalCurvedList"/>
    <dgm:cxn modelId="{8525C4C7-FFDF-485A-897A-475486DC401A}" type="presParOf" srcId="{F3072B4C-4060-4BDE-ABB9-D9C3A3AB5DB0}" destId="{57723D78-2A3E-4725-887F-888259279E5E}" srcOrd="3" destOrd="0" presId="urn:microsoft.com/office/officeart/2008/layout/VerticalCurvedList"/>
    <dgm:cxn modelId="{3FA04207-0207-4111-876D-A8C37ABF210E}" type="presParOf" srcId="{D020CCB1-1D3C-4B12-9B23-02EB8C4ACE2B}" destId="{FB7B2163-6D74-491F-AECF-D38C2937B250}" srcOrd="1" destOrd="0" presId="urn:microsoft.com/office/officeart/2008/layout/VerticalCurvedList"/>
    <dgm:cxn modelId="{8B29DFB6-DB90-428C-8D6F-2AE74DA82A26}" type="presParOf" srcId="{D020CCB1-1D3C-4B12-9B23-02EB8C4ACE2B}" destId="{02C6C141-555E-4BC7-8373-43822B64E25D}" srcOrd="2" destOrd="0" presId="urn:microsoft.com/office/officeart/2008/layout/VerticalCurvedList"/>
    <dgm:cxn modelId="{66A07902-EAA7-4DD9-BF86-8DD182B24E0E}" type="presParOf" srcId="{02C6C141-555E-4BC7-8373-43822B64E25D}" destId="{63CF0B4A-C3A0-4F81-8C20-CD7D9E87CEF6}" srcOrd="0" destOrd="0" presId="urn:microsoft.com/office/officeart/2008/layout/VerticalCurvedList"/>
    <dgm:cxn modelId="{42F0A0A0-6898-4958-A5E5-EC7C0EC7935A}" type="presParOf" srcId="{D020CCB1-1D3C-4B12-9B23-02EB8C4ACE2B}" destId="{5FFC6E1D-D89D-46F6-8D69-6D0253F7302C}" srcOrd="3" destOrd="0" presId="urn:microsoft.com/office/officeart/2008/layout/VerticalCurvedList"/>
    <dgm:cxn modelId="{C097845C-7F90-4DE8-90B7-535C97C3EAC0}" type="presParOf" srcId="{D020CCB1-1D3C-4B12-9B23-02EB8C4ACE2B}" destId="{CF99239E-C7CC-436D-B511-CE1B7354E8DC}" srcOrd="4" destOrd="0" presId="urn:microsoft.com/office/officeart/2008/layout/VerticalCurvedList"/>
    <dgm:cxn modelId="{CD0DDC3C-B147-4CE3-8199-24937FA093F7}" type="presParOf" srcId="{CF99239E-C7CC-436D-B511-CE1B7354E8DC}" destId="{23454BEC-3B60-477D-BC23-8619396A2287}" srcOrd="0" destOrd="0" presId="urn:microsoft.com/office/officeart/2008/layout/VerticalCurvedList"/>
    <dgm:cxn modelId="{B2659667-B5C7-4306-8C2C-E7C79BCADC73}" type="presParOf" srcId="{D020CCB1-1D3C-4B12-9B23-02EB8C4ACE2B}" destId="{84A3907E-C310-4ACC-AAE4-E22C3113CB56}" srcOrd="5" destOrd="0" presId="urn:microsoft.com/office/officeart/2008/layout/VerticalCurvedList"/>
    <dgm:cxn modelId="{F5F85607-AB6C-4075-B485-683148112754}" type="presParOf" srcId="{D020CCB1-1D3C-4B12-9B23-02EB8C4ACE2B}" destId="{D50C5CFE-4AA5-4205-83B1-048A94F5221A}" srcOrd="6" destOrd="0" presId="urn:microsoft.com/office/officeart/2008/layout/VerticalCurvedList"/>
    <dgm:cxn modelId="{2A766450-C5B6-4279-8E16-9E8F9FDC3F3D}" type="presParOf" srcId="{D50C5CFE-4AA5-4205-83B1-048A94F5221A}" destId="{C6293380-7D77-4A18-A9D4-06EEFCDC50EF}" srcOrd="0" destOrd="0" presId="urn:microsoft.com/office/officeart/2008/layout/VerticalCurvedList"/>
    <dgm:cxn modelId="{E755DDCE-FB1C-449C-80F0-5E05876A8BB3}" type="presParOf" srcId="{D020CCB1-1D3C-4B12-9B23-02EB8C4ACE2B}" destId="{A3D2FD5C-3F7E-447A-96AC-74CBB1508716}" srcOrd="7" destOrd="0" presId="urn:microsoft.com/office/officeart/2008/layout/VerticalCurvedList"/>
    <dgm:cxn modelId="{B37D9DEB-61F8-4589-95B5-6C4C3A391706}" type="presParOf" srcId="{D020CCB1-1D3C-4B12-9B23-02EB8C4ACE2B}" destId="{75787BA3-B264-4711-A6DF-CDD929D1A448}" srcOrd="8" destOrd="0" presId="urn:microsoft.com/office/officeart/2008/layout/VerticalCurvedList"/>
    <dgm:cxn modelId="{5097F33D-BEDE-40F6-A149-214A082874E3}" type="presParOf" srcId="{75787BA3-B264-4711-A6DF-CDD929D1A448}" destId="{5460AE1E-BE2A-4202-AC19-BF5907BE7365}" srcOrd="0" destOrd="0" presId="urn:microsoft.com/office/officeart/2008/layout/VerticalCurvedList"/>
    <dgm:cxn modelId="{5131C233-0704-4EE1-AF75-8042F0169F9B}" type="presParOf" srcId="{D020CCB1-1D3C-4B12-9B23-02EB8C4ACE2B}" destId="{C3BD03DB-449B-4393-9CDA-79DA9021950A}" srcOrd="9" destOrd="0" presId="urn:microsoft.com/office/officeart/2008/layout/VerticalCurvedList"/>
    <dgm:cxn modelId="{26B9F168-6405-4AB4-AB26-4C1B1CEC6C8A}" type="presParOf" srcId="{D020CCB1-1D3C-4B12-9B23-02EB8C4ACE2B}" destId="{312F550B-1267-4D53-A510-C6E072D5F94C}" srcOrd="10" destOrd="0" presId="urn:microsoft.com/office/officeart/2008/layout/VerticalCurvedList"/>
    <dgm:cxn modelId="{E5FABEE9-CF98-4941-AAD9-14DC3F08B064}" type="presParOf" srcId="{312F550B-1267-4D53-A510-C6E072D5F94C}" destId="{4E69A578-FD1A-49CF-875A-B77FB05C6EBB}" srcOrd="0" destOrd="0" presId="urn:microsoft.com/office/officeart/2008/layout/VerticalCurvedList"/>
    <dgm:cxn modelId="{B5F6FB39-C7D0-4F5A-80C0-663449CFD1B4}" type="presParOf" srcId="{D020CCB1-1D3C-4B12-9B23-02EB8C4ACE2B}" destId="{6E5AC0E3-37C4-4AF7-B62E-B4E6E00FF035}" srcOrd="11" destOrd="0" presId="urn:microsoft.com/office/officeart/2008/layout/VerticalCurvedList"/>
    <dgm:cxn modelId="{62050D33-46DC-4F1F-B1AC-1A3F7FA9416E}" type="presParOf" srcId="{D020CCB1-1D3C-4B12-9B23-02EB8C4ACE2B}" destId="{50B484A4-87A4-4885-B2C8-A59C00C729FC}" srcOrd="12" destOrd="0" presId="urn:microsoft.com/office/officeart/2008/layout/VerticalCurvedList"/>
    <dgm:cxn modelId="{5169748A-5C44-4D19-B198-6A06867F4CB0}" type="presParOf" srcId="{50B484A4-87A4-4885-B2C8-A59C00C729FC}" destId="{E8647F86-35FB-4F13-A2BF-13E7DB2100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31B90-5E07-44D5-8E73-3D9094E72D81}">
      <dsp:nvSpPr>
        <dsp:cNvPr id="0" name=""/>
        <dsp:cNvSpPr/>
      </dsp:nvSpPr>
      <dsp:spPr>
        <a:xfrm>
          <a:off x="-6102341" y="-934303"/>
          <a:ext cx="7269206" cy="7269206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B2163-6D74-491F-AECF-D38C2937B250}">
      <dsp:nvSpPr>
        <dsp:cNvPr id="0" name=""/>
        <dsp:cNvSpPr/>
      </dsp:nvSpPr>
      <dsp:spPr>
        <a:xfrm>
          <a:off x="378852" y="245511"/>
          <a:ext cx="7005007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Analizy danych i wyciągania wniosków</a:t>
          </a:r>
        </a:p>
      </dsp:txBody>
      <dsp:txXfrm>
        <a:off x="378852" y="245511"/>
        <a:ext cx="7005007" cy="490806"/>
      </dsp:txXfrm>
    </dsp:sp>
    <dsp:sp modelId="{63CF0B4A-C3A0-4F81-8C20-CD7D9E87CEF6}">
      <dsp:nvSpPr>
        <dsp:cNvPr id="0" name=""/>
        <dsp:cNvSpPr/>
      </dsp:nvSpPr>
      <dsp:spPr>
        <a:xfrm>
          <a:off x="72098" y="184160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FC6E1D-D89D-46F6-8D69-6D0253F7302C}">
      <dsp:nvSpPr>
        <dsp:cNvPr id="0" name=""/>
        <dsp:cNvSpPr/>
      </dsp:nvSpPr>
      <dsp:spPr>
        <a:xfrm>
          <a:off x="868457" y="1011248"/>
          <a:ext cx="6560538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666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666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Podejmowania decyzji w warunkach konkurencji</a:t>
          </a:r>
        </a:p>
      </dsp:txBody>
      <dsp:txXfrm>
        <a:off x="868457" y="1011248"/>
        <a:ext cx="6560538" cy="490806"/>
      </dsp:txXfrm>
    </dsp:sp>
    <dsp:sp modelId="{23454BEC-3B60-477D-BC23-8619396A2287}">
      <dsp:nvSpPr>
        <dsp:cNvPr id="0" name=""/>
        <dsp:cNvSpPr/>
      </dsp:nvSpPr>
      <dsp:spPr>
        <a:xfrm>
          <a:off x="516567" y="920802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A3907E-C310-4ACC-AAE4-E22C3113CB56}">
      <dsp:nvSpPr>
        <dsp:cNvPr id="0" name=""/>
        <dsp:cNvSpPr/>
      </dsp:nvSpPr>
      <dsp:spPr>
        <a:xfrm>
          <a:off x="1066888" y="1718254"/>
          <a:ext cx="6316971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Odpowiedzialności</a:t>
          </a:r>
        </a:p>
      </dsp:txBody>
      <dsp:txXfrm>
        <a:off x="1066888" y="1718254"/>
        <a:ext cx="6316971" cy="490806"/>
      </dsp:txXfrm>
    </dsp:sp>
    <dsp:sp modelId="{C6293380-7D77-4A18-A9D4-06EEFCDC50EF}">
      <dsp:nvSpPr>
        <dsp:cNvPr id="0" name=""/>
        <dsp:cNvSpPr/>
      </dsp:nvSpPr>
      <dsp:spPr>
        <a:xfrm>
          <a:off x="760134" y="1656904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D2FD5C-3F7E-447A-96AC-74CBB1508716}">
      <dsp:nvSpPr>
        <dsp:cNvPr id="0" name=""/>
        <dsp:cNvSpPr/>
      </dsp:nvSpPr>
      <dsp:spPr>
        <a:xfrm>
          <a:off x="1144657" y="2454896"/>
          <a:ext cx="6239202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Planowania</a:t>
          </a:r>
          <a:r>
            <a:rPr lang="pl-PL" sz="2200" kern="1200" baseline="0" dirty="0">
              <a:solidFill>
                <a:schemeClr val="tx1"/>
              </a:solidFill>
              <a:latin typeface="Trebuchet MS" panose="020B0603020202020204" pitchFamily="34" charset="0"/>
            </a:rPr>
            <a:t> zadań i terminowości</a:t>
          </a:r>
          <a:endParaRPr lang="pl-PL" sz="2200" kern="1200" dirty="0">
            <a:solidFill>
              <a:schemeClr val="tx1"/>
            </a:solidFill>
            <a:latin typeface="Trebuchet MS" panose="020B0603020202020204" pitchFamily="34" charset="0"/>
          </a:endParaRPr>
        </a:p>
      </dsp:txBody>
      <dsp:txXfrm>
        <a:off x="1144657" y="2454896"/>
        <a:ext cx="6239202" cy="490806"/>
      </dsp:txXfrm>
    </dsp:sp>
    <dsp:sp modelId="{5460AE1E-BE2A-4202-AC19-BF5907BE7365}">
      <dsp:nvSpPr>
        <dsp:cNvPr id="0" name=""/>
        <dsp:cNvSpPr/>
      </dsp:nvSpPr>
      <dsp:spPr>
        <a:xfrm>
          <a:off x="837903" y="2393545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BD03DB-449B-4393-9CDA-79DA9021950A}">
      <dsp:nvSpPr>
        <dsp:cNvPr id="0" name=""/>
        <dsp:cNvSpPr/>
      </dsp:nvSpPr>
      <dsp:spPr>
        <a:xfrm>
          <a:off x="1066888" y="3191538"/>
          <a:ext cx="6316971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Pracy w grupie, komunikacji</a:t>
          </a:r>
        </a:p>
      </dsp:txBody>
      <dsp:txXfrm>
        <a:off x="1066888" y="3191538"/>
        <a:ext cx="6316971" cy="490806"/>
      </dsp:txXfrm>
    </dsp:sp>
    <dsp:sp modelId="{4E69A578-FD1A-49CF-875A-B77FB05C6EBB}">
      <dsp:nvSpPr>
        <dsp:cNvPr id="0" name=""/>
        <dsp:cNvSpPr/>
      </dsp:nvSpPr>
      <dsp:spPr>
        <a:xfrm>
          <a:off x="760134" y="3130187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5AC0E3-37C4-4AF7-B62E-B4E6E00FF035}">
      <dsp:nvSpPr>
        <dsp:cNvPr id="0" name=""/>
        <dsp:cNvSpPr/>
      </dsp:nvSpPr>
      <dsp:spPr>
        <a:xfrm>
          <a:off x="823321" y="3927640"/>
          <a:ext cx="6560538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333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3333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Efektywnej pracy w Excelu</a:t>
          </a:r>
        </a:p>
      </dsp:txBody>
      <dsp:txXfrm>
        <a:off x="823321" y="3927640"/>
        <a:ext cx="6560538" cy="490806"/>
      </dsp:txXfrm>
    </dsp:sp>
    <dsp:sp modelId="{E8647F86-35FB-4F13-A2BF-13E7DB2100DD}">
      <dsp:nvSpPr>
        <dsp:cNvPr id="0" name=""/>
        <dsp:cNvSpPr/>
      </dsp:nvSpPr>
      <dsp:spPr>
        <a:xfrm>
          <a:off x="516567" y="3866289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055F071-CF9F-4195-BCAB-938B7292A770}">
      <dsp:nvSpPr>
        <dsp:cNvPr id="0" name=""/>
        <dsp:cNvSpPr/>
      </dsp:nvSpPr>
      <dsp:spPr>
        <a:xfrm>
          <a:off x="378852" y="4664282"/>
          <a:ext cx="7005007" cy="490806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9578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  <a:latin typeface="Trebuchet MS" panose="020B0603020202020204" pitchFamily="34" charset="0"/>
            </a:rPr>
            <a:t>Prezentacji wyników swojej pracy</a:t>
          </a:r>
        </a:p>
      </dsp:txBody>
      <dsp:txXfrm>
        <a:off x="378852" y="4664282"/>
        <a:ext cx="7005007" cy="490806"/>
      </dsp:txXfrm>
    </dsp:sp>
    <dsp:sp modelId="{B6BF8C22-F871-48AB-82C3-0EFC1D89895C}">
      <dsp:nvSpPr>
        <dsp:cNvPr id="0" name=""/>
        <dsp:cNvSpPr/>
      </dsp:nvSpPr>
      <dsp:spPr>
        <a:xfrm>
          <a:off x="72098" y="4602931"/>
          <a:ext cx="613508" cy="6135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31B90-5E07-44D5-8E73-3D9094E72D81}">
      <dsp:nvSpPr>
        <dsp:cNvPr id="0" name=""/>
        <dsp:cNvSpPr/>
      </dsp:nvSpPr>
      <dsp:spPr>
        <a:xfrm>
          <a:off x="-6106540" y="-934303"/>
          <a:ext cx="7269206" cy="7269206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B2163-6D74-491F-AECF-D38C2937B250}">
      <dsp:nvSpPr>
        <dsp:cNvPr id="0" name=""/>
        <dsp:cNvSpPr/>
      </dsp:nvSpPr>
      <dsp:spPr>
        <a:xfrm>
          <a:off x="432979" y="284395"/>
          <a:ext cx="6946681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Sprawdzenie się w roli menedżera zarządzającego bankiem</a:t>
          </a:r>
        </a:p>
      </dsp:txBody>
      <dsp:txXfrm>
        <a:off x="432979" y="284395"/>
        <a:ext cx="6946681" cy="568575"/>
      </dsp:txXfrm>
    </dsp:sp>
    <dsp:sp modelId="{63CF0B4A-C3A0-4F81-8C20-CD7D9E87CEF6}">
      <dsp:nvSpPr>
        <dsp:cNvPr id="0" name=""/>
        <dsp:cNvSpPr/>
      </dsp:nvSpPr>
      <dsp:spPr>
        <a:xfrm>
          <a:off x="77620" y="213323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FFC6E1D-D89D-46F6-8D69-6D0253F7302C}">
      <dsp:nvSpPr>
        <dsp:cNvPr id="0" name=""/>
        <dsp:cNvSpPr/>
      </dsp:nvSpPr>
      <dsp:spPr>
        <a:xfrm>
          <a:off x="945247" y="1170855"/>
          <a:ext cx="6478989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8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Rozwinięcie umiejętności podejmowania decyzji oraz pracy w zespole</a:t>
          </a:r>
        </a:p>
      </dsp:txBody>
      <dsp:txXfrm>
        <a:off x="945247" y="1170855"/>
        <a:ext cx="6478989" cy="568575"/>
      </dsp:txXfrm>
    </dsp:sp>
    <dsp:sp modelId="{23454BEC-3B60-477D-BC23-8619396A2287}">
      <dsp:nvSpPr>
        <dsp:cNvPr id="0" name=""/>
        <dsp:cNvSpPr/>
      </dsp:nvSpPr>
      <dsp:spPr>
        <a:xfrm>
          <a:off x="545312" y="1066078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A3907E-C310-4ACC-AAE4-E22C3113CB56}">
      <dsp:nvSpPr>
        <dsp:cNvPr id="0" name=""/>
        <dsp:cNvSpPr/>
      </dsp:nvSpPr>
      <dsp:spPr>
        <a:xfrm>
          <a:off x="1114535" y="1989905"/>
          <a:ext cx="6265125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6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Prestiż reprezentowania swojej uczelni</a:t>
          </a:r>
        </a:p>
      </dsp:txBody>
      <dsp:txXfrm>
        <a:off x="1114535" y="1989905"/>
        <a:ext cx="6265125" cy="568575"/>
      </dsp:txXfrm>
    </dsp:sp>
    <dsp:sp modelId="{C6293380-7D77-4A18-A9D4-06EEFCDC50EF}">
      <dsp:nvSpPr>
        <dsp:cNvPr id="0" name=""/>
        <dsp:cNvSpPr/>
      </dsp:nvSpPr>
      <dsp:spPr>
        <a:xfrm>
          <a:off x="759176" y="1918833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D2FD5C-3F7E-447A-96AC-74CBB1508716}">
      <dsp:nvSpPr>
        <dsp:cNvPr id="0" name=""/>
        <dsp:cNvSpPr/>
      </dsp:nvSpPr>
      <dsp:spPr>
        <a:xfrm>
          <a:off x="1072559" y="2880322"/>
          <a:ext cx="6265125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4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Możliwość rozwoju praktycznych umiejętności</a:t>
          </a:r>
        </a:p>
      </dsp:txBody>
      <dsp:txXfrm>
        <a:off x="1072559" y="2880322"/>
        <a:ext cx="6265125" cy="568575"/>
      </dsp:txXfrm>
    </dsp:sp>
    <dsp:sp modelId="{5460AE1E-BE2A-4202-AC19-BF5907BE7365}">
      <dsp:nvSpPr>
        <dsp:cNvPr id="0" name=""/>
        <dsp:cNvSpPr/>
      </dsp:nvSpPr>
      <dsp:spPr>
        <a:xfrm>
          <a:off x="759176" y="2771047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BD03DB-449B-4393-9CDA-79DA9021950A}">
      <dsp:nvSpPr>
        <dsp:cNvPr id="0" name=""/>
        <dsp:cNvSpPr/>
      </dsp:nvSpPr>
      <dsp:spPr>
        <a:xfrm>
          <a:off x="900671" y="3694874"/>
          <a:ext cx="6478989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32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Ćwiczenia z zakresu analizy danych</a:t>
          </a:r>
        </a:p>
      </dsp:txBody>
      <dsp:txXfrm>
        <a:off x="900671" y="3694874"/>
        <a:ext cx="6478989" cy="568575"/>
      </dsp:txXfrm>
    </dsp:sp>
    <dsp:sp modelId="{4E69A578-FD1A-49CF-875A-B77FB05C6EBB}">
      <dsp:nvSpPr>
        <dsp:cNvPr id="0" name=""/>
        <dsp:cNvSpPr/>
      </dsp:nvSpPr>
      <dsp:spPr>
        <a:xfrm>
          <a:off x="545312" y="3623802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5AC0E3-37C4-4AF7-B62E-B4E6E00FF035}">
      <dsp:nvSpPr>
        <dsp:cNvPr id="0" name=""/>
        <dsp:cNvSpPr/>
      </dsp:nvSpPr>
      <dsp:spPr>
        <a:xfrm>
          <a:off x="432979" y="4547629"/>
          <a:ext cx="6946681" cy="568575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1307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  <a:latin typeface="Trebuchet MS" panose="020B0603020202020204" pitchFamily="34" charset="0"/>
            </a:rPr>
            <a:t>Podniesienie swojej wartości jako przyszłego pracownika</a:t>
          </a:r>
        </a:p>
      </dsp:txBody>
      <dsp:txXfrm>
        <a:off x="432979" y="4547629"/>
        <a:ext cx="6946681" cy="568575"/>
      </dsp:txXfrm>
    </dsp:sp>
    <dsp:sp modelId="{E8647F86-35FB-4F13-A2BF-13E7DB2100DD}">
      <dsp:nvSpPr>
        <dsp:cNvPr id="0" name=""/>
        <dsp:cNvSpPr/>
      </dsp:nvSpPr>
      <dsp:spPr>
        <a:xfrm>
          <a:off x="77620" y="4476557"/>
          <a:ext cx="710718" cy="710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65788" y="9390934"/>
            <a:ext cx="1003300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4B2259-7107-4F70-9E3F-45E6E6725A4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81064" y="9317091"/>
            <a:ext cx="4625975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b" anchorCtr="0" compatLnSpc="1">
            <a:prstTxWarp prst="textNoShape">
              <a:avLst/>
            </a:prstTxWarp>
          </a:bodyPr>
          <a:lstStyle>
            <a:lvl1pPr>
              <a:defRPr sz="9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pl-PL" dirty="0"/>
              <a:t>Warszawski Instytut Bankowości, www.wib.org.pl</a:t>
            </a: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454225" y="9530595"/>
            <a:ext cx="568863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84" tIns="44941" rIns="89884" bIns="44941"/>
          <a:lstStyle/>
          <a:p>
            <a:endParaRPr lang="pl-P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51025" y="0"/>
            <a:ext cx="4435847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t" anchorCtr="0" compatLnSpc="1">
            <a:prstTxWarp prst="textNoShape">
              <a:avLst/>
            </a:prstTxWarp>
          </a:bodyPr>
          <a:lstStyle>
            <a:lvl1pPr algn="r">
              <a:defRPr sz="900" i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pl-PL" dirty="0"/>
              <a:t>Konkurs BANRISK – Liga Akademicka 2017/2018</a:t>
            </a:r>
          </a:p>
        </p:txBody>
      </p:sp>
      <p:sp>
        <p:nvSpPr>
          <p:cNvPr id="40966" name="Line 9"/>
          <p:cNvSpPr>
            <a:spLocks noChangeShapeType="1"/>
          </p:cNvSpPr>
          <p:nvPr/>
        </p:nvSpPr>
        <p:spPr bwMode="auto">
          <a:xfrm>
            <a:off x="454226" y="250425"/>
            <a:ext cx="58326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9884" tIns="44941" rIns="89884" bIns="44941"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8127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3600" y="739775"/>
            <a:ext cx="4941888" cy="3708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5468"/>
            <a:ext cx="4891088" cy="444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0934"/>
            <a:ext cx="2890838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90934"/>
            <a:ext cx="2890838" cy="494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84" tIns="44941" rIns="89884" bIns="449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6E7036-59B9-4212-9C3C-0B4BADA4D9D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645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6E7036-59B9-4212-9C3C-0B4BADA4D9DF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979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6E7036-59B9-4212-9C3C-0B4BADA4D9DF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856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6E7036-59B9-4212-9C3C-0B4BADA4D9DF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1180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B6C69B2-E24B-4C6E-A5C3-B242EFD40F58}" type="slidenum">
              <a:rPr lang="pl-PL" sz="1200" smtClean="0"/>
              <a:pPr/>
              <a:t>7</a:t>
            </a:fld>
            <a:endParaRPr lang="pl-PL" sz="1200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25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B6C69B2-E24B-4C6E-A5C3-B242EFD40F58}" type="slidenum">
              <a:rPr lang="pl-PL" sz="1200" smtClean="0"/>
              <a:pPr/>
              <a:t>8</a:t>
            </a:fld>
            <a:endParaRPr lang="pl-PL" sz="1200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329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0C14F7-3605-46E5-AAB3-2CB5615FBB66}" type="slidenum">
              <a:rPr lang="pl-PL" sz="1200" smtClean="0"/>
              <a:pPr/>
              <a:t>9</a:t>
            </a:fld>
            <a:endParaRPr lang="pl-PL" sz="1200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60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23853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2607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424600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4068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9450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810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217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647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6796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555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28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062456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08167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05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3405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 flipH="1">
            <a:off x="1524000" y="617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172450" y="6583363"/>
            <a:ext cx="671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5A497678-4E30-4DBA-B930-6DD8B4D6BAA4}" type="slidenum">
              <a:rPr lang="pl-PL" sz="1200" b="1" smtClean="0">
                <a:latin typeface="Arial CE" pitchFamily="34" charset="0"/>
              </a:rPr>
              <a:pPr>
                <a:defRPr/>
              </a:pPr>
              <a:t>‹#›</a:t>
            </a:fld>
            <a:endParaRPr lang="pl-PL" sz="1000" b="1" dirty="0">
              <a:latin typeface="Arial CE" pitchFamily="34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1524000" y="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1676400" y="76200"/>
            <a:ext cx="67056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2400" b="1">
                <a:solidFill>
                  <a:srgbClr val="000066"/>
                </a:solidFill>
                <a:latin typeface="Arial CE" pitchFamily="34" charset="0"/>
              </a:defRPr>
            </a:lvl1pPr>
          </a:lstStyle>
          <a:p>
            <a:r>
              <a:rPr lang="pl-PL" dirty="0"/>
              <a:t>Tytuł rozdziału/slajdu</a:t>
            </a: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" y="-452"/>
            <a:ext cx="1444350" cy="931577"/>
          </a:xfrm>
          <a:prstGeom prst="rect">
            <a:avLst/>
          </a:prstGeom>
        </p:spPr>
      </p:pic>
      <p:pic>
        <p:nvPicPr>
          <p:cNvPr id="12" name="Obraz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6245225"/>
            <a:ext cx="13049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3305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018087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5727736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42471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59715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1962149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18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7587133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6130344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52715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680830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5928172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594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31548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338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2213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6413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067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878714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88874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096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7258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0929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7533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7876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62319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85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3019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22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3569526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20093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28651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51810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2435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89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9572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93889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735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6051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88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6977051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1497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5721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0062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57353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8908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27900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12713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9624561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386648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37066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63036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9186795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408487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06983869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3717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3740573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100309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655113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50329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81393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3829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91890-BE90-4A65-ACA4-FFCE6445DB94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4332-A66B-4BF9-AC1D-B0B2CF0CBB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701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7"/>
          <p:cNvSpPr>
            <a:spLocks noChangeShapeType="1"/>
          </p:cNvSpPr>
          <p:nvPr/>
        </p:nvSpPr>
        <p:spPr bwMode="auto">
          <a:xfrm flipH="1">
            <a:off x="1524000" y="617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1028" name="Text Box 11"/>
          <p:cNvSpPr txBox="1">
            <a:spLocks noChangeArrowheads="1"/>
          </p:cNvSpPr>
          <p:nvPr userDrawn="1"/>
        </p:nvSpPr>
        <p:spPr bwMode="auto">
          <a:xfrm>
            <a:off x="8172450" y="6583363"/>
            <a:ext cx="6715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40433E71-1B28-443A-BDA9-3F6ED7C34800}" type="slidenum">
              <a:rPr lang="pl-PL" sz="1200" b="1" smtClean="0">
                <a:latin typeface="Arial CE" pitchFamily="34" charset="0"/>
              </a:rPr>
              <a:pPr>
                <a:defRPr/>
              </a:pPr>
              <a:t>‹#›</a:t>
            </a:fld>
            <a:endParaRPr lang="pl-PL" sz="1000" b="1" dirty="0">
              <a:latin typeface="Arial CE" pitchFamily="34" charset="0"/>
            </a:endParaRPr>
          </a:p>
        </p:txBody>
      </p:sp>
      <p:sp>
        <p:nvSpPr>
          <p:cNvPr id="1029" name="Line 12"/>
          <p:cNvSpPr>
            <a:spLocks noChangeShapeType="1"/>
          </p:cNvSpPr>
          <p:nvPr/>
        </p:nvSpPr>
        <p:spPr bwMode="auto">
          <a:xfrm flipH="1">
            <a:off x="1524000" y="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" y="-452"/>
            <a:ext cx="1444350" cy="931577"/>
          </a:xfrm>
          <a:prstGeom prst="rect">
            <a:avLst/>
          </a:prstGeom>
        </p:spPr>
      </p:pic>
      <p:pic>
        <p:nvPicPr>
          <p:cNvPr id="9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6245225"/>
            <a:ext cx="13049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F96D-8890-4AF4-9921-B84E0745231E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E2D92-7EA4-4E47-B3E5-954140EC35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3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  <p:sldLayoutId id="2147484221" r:id="rId3"/>
    <p:sldLayoutId id="2147484222" r:id="rId4"/>
    <p:sldLayoutId id="2147484223" r:id="rId5"/>
    <p:sldLayoutId id="2147484224" r:id="rId6"/>
    <p:sldLayoutId id="2147484225" r:id="rId7"/>
    <p:sldLayoutId id="2147484226" r:id="rId8"/>
    <p:sldLayoutId id="2147484227" r:id="rId9"/>
    <p:sldLayoutId id="2147484228" r:id="rId10"/>
    <p:sldLayoutId id="21474842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D23A-594A-46D1-8D93-55DC35BBB7C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E98B8-B05C-4037-BB81-650634A409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484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0DB6-BE1B-4A6E-A7EF-3C6D49D5305C}" type="datetimeFigureOut">
              <a:rPr lang="pl-PL" smtClean="0"/>
              <a:t>10.09.2020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EC7A5-AF6E-4729-A8AD-89041A76A2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19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5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68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9.jpe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emf"/><Relationship Id="rId15" Type="http://schemas.openxmlformats.org/officeDocument/2006/relationships/image" Target="../media/image20.png"/><Relationship Id="rId10" Type="http://schemas.openxmlformats.org/officeDocument/2006/relationships/image" Target="../media/image16.jpe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3048000" y="0"/>
            <a:ext cx="0" cy="623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979028" y="620713"/>
            <a:ext cx="18473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pl-PL" altLang="pl-PL" sz="2800" b="1" dirty="0">
              <a:latin typeface="Arial CE"/>
            </a:endParaRPr>
          </a:p>
          <a:p>
            <a:endParaRPr lang="pl-PL" altLang="pl-PL" b="1" dirty="0">
              <a:solidFill>
                <a:srgbClr val="FF0000"/>
              </a:solidFill>
              <a:latin typeface="Arial CE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64566" y="3635657"/>
            <a:ext cx="20929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sz="1200" b="1" dirty="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  <a:cs typeface="Arial" charset="0"/>
              </a:rPr>
              <a:t>Patron: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771800" y="3635657"/>
            <a:ext cx="24294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sz="1200" b="1" dirty="0">
                <a:solidFill>
                  <a:schemeClr val="bg1">
                    <a:lumMod val="50000"/>
                  </a:schemeClr>
                </a:solidFill>
                <a:latin typeface="Palatino Linotype" pitchFamily="18" charset="0"/>
                <a:cs typeface="Arial" charset="0"/>
              </a:rPr>
              <a:t>Partnerzy</a:t>
            </a:r>
            <a:r>
              <a:rPr lang="pl-PL" sz="1200" b="1" dirty="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055999" y="333877"/>
            <a:ext cx="6096000" cy="3167131"/>
          </a:xfrm>
          <a:prstGeom prst="rect">
            <a:avLst/>
          </a:prstGeom>
          <a:solidFill>
            <a:srgbClr val="1A49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8775" algn="l" eaLnBrk="1" hangingPunct="1">
              <a:buNone/>
            </a:pPr>
            <a:r>
              <a:rPr lang="pl-PL" sz="3600" b="1" dirty="0">
                <a:solidFill>
                  <a:schemeClr val="bg1"/>
                </a:solidFill>
                <a:latin typeface="Trebuchet MS" pitchFamily="34" charset="0"/>
              </a:rPr>
              <a:t>Liga Akademicka FINSIM</a:t>
            </a:r>
          </a:p>
          <a:p>
            <a:pPr marL="358775" eaLnBrk="1" hangingPunct="1">
              <a:buNone/>
            </a:pPr>
            <a:r>
              <a:rPr lang="pl-PL" sz="2800" b="1">
                <a:solidFill>
                  <a:schemeClr val="bg1"/>
                </a:solidFill>
                <a:latin typeface="Trebuchet MS" pitchFamily="34" charset="0"/>
              </a:rPr>
              <a:t>TRWA </a:t>
            </a:r>
            <a:r>
              <a:rPr lang="pl-PL" sz="2800" b="1" dirty="0">
                <a:solidFill>
                  <a:schemeClr val="bg1"/>
                </a:solidFill>
                <a:latin typeface="Trebuchet MS" pitchFamily="34" charset="0"/>
              </a:rPr>
              <a:t>REKRUTACJA </a:t>
            </a:r>
          </a:p>
          <a:p>
            <a:pPr marL="358775" eaLnBrk="1" hangingPunct="1">
              <a:buNone/>
            </a:pPr>
            <a:r>
              <a:rPr lang="pl-PL" sz="2800" b="1" dirty="0">
                <a:solidFill>
                  <a:schemeClr val="bg1"/>
                </a:solidFill>
                <a:latin typeface="Trebuchet MS" pitchFamily="34" charset="0"/>
              </a:rPr>
              <a:t>do IX edycji Konkursu. </a:t>
            </a:r>
          </a:p>
          <a:p>
            <a:pPr marL="358775" eaLnBrk="1" hangingPunct="1">
              <a:buNone/>
            </a:pPr>
            <a:r>
              <a:rPr lang="pl-PL" sz="2800" b="1" dirty="0">
                <a:solidFill>
                  <a:schemeClr val="bg1"/>
                </a:solidFill>
                <a:latin typeface="Trebuchet MS" pitchFamily="34" charset="0"/>
              </a:rPr>
              <a:t>Zgłoszenia do 15 listopada 2020 r.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39" y="1800306"/>
            <a:ext cx="2315445" cy="1404154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9775" y="166749"/>
            <a:ext cx="2605274" cy="10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49" y="4343853"/>
            <a:ext cx="2767422" cy="111812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987" y="4157982"/>
            <a:ext cx="1828804" cy="182880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8104" y="4685255"/>
            <a:ext cx="3414056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04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6" r="-118" b="6109"/>
          <a:stretch/>
        </p:blipFill>
        <p:spPr>
          <a:xfrm>
            <a:off x="1547664" y="188640"/>
            <a:ext cx="7380396" cy="6336704"/>
          </a:xfrm>
        </p:spPr>
      </p:pic>
    </p:spTree>
    <p:extLst>
      <p:ext uri="{BB962C8B-B14F-4D97-AF65-F5344CB8AC3E}">
        <p14:creationId xmlns:p14="http://schemas.microsoft.com/office/powerpoint/2010/main" val="252294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ctrTitle" sz="quarter"/>
          </p:nvPr>
        </p:nvSpPr>
        <p:spPr>
          <a:xfrm>
            <a:off x="1547664" y="116632"/>
            <a:ext cx="7596336" cy="7647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pl-PL" altLang="pl-PL" sz="3200" dirty="0">
                <a:latin typeface="Trebuchet MS" pitchFamily="34" charset="0"/>
              </a:rPr>
              <a:t>Projekt FINSIM to: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179512" y="980728"/>
            <a:ext cx="8568754" cy="511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1800"/>
              </a:spcBef>
              <a:defRPr/>
            </a:pPr>
            <a:r>
              <a:rPr 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</a:t>
            </a: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to nowoczesny symulator zarządzania bankiem w zmiennym    i konkurencyjnym otoczeniu gospodarczym</a:t>
            </a:r>
          </a:p>
          <a:p>
            <a:pPr algn="just">
              <a:spcBef>
                <a:spcPts val="1800"/>
              </a:spcBef>
              <a:defRPr/>
            </a:pPr>
            <a:r>
              <a:rPr 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 </a:t>
            </a: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obejmuje wszystkie ważne obszary funkcjonowania banku, decyzje koncentrują się na zarządzaniu finansowym i analizie ryzyka</a:t>
            </a:r>
          </a:p>
          <a:p>
            <a:pPr algn="just">
              <a:spcBef>
                <a:spcPts val="1800"/>
              </a:spcBef>
              <a:defRPr/>
            </a:pPr>
            <a:r>
              <a:rPr 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</a:t>
            </a: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to nauka przez doświadczenie, uczestnicy zdobywają umiejętności potrzebne w pracy zawodowej</a:t>
            </a:r>
          </a:p>
          <a:p>
            <a:pPr algn="just">
              <a:spcBef>
                <a:spcPts val="1800"/>
              </a:spcBef>
              <a:defRPr/>
            </a:pPr>
            <a:r>
              <a:rPr 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</a:t>
            </a: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to cenione przez pracodawców z wielu branż szkolenie zawodowe dla pracowników, doskonalące umiejętność </a:t>
            </a:r>
            <a:r>
              <a:rPr lang="pl-PL" alt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pracy zespołowej, podziału zadań oraz komunikacji</a:t>
            </a:r>
          </a:p>
          <a:p>
            <a:pPr algn="just">
              <a:spcBef>
                <a:spcPts val="1800"/>
              </a:spcBef>
              <a:defRPr/>
            </a:pPr>
            <a:r>
              <a:rPr lang="pl-PL" alt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 </a:t>
            </a:r>
            <a:r>
              <a:rPr lang="pl-PL" alt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jest kierowany do wszystkich uczelni wyższych</a:t>
            </a:r>
            <a:endParaRPr lang="pl-PL" altLang="pl-PL" sz="2000" b="1" kern="0" dirty="0">
              <a:solidFill>
                <a:schemeClr val="accent2">
                  <a:lumMod val="75000"/>
                </a:schemeClr>
              </a:solidFill>
              <a:latin typeface="Trebuchet MS" pitchFamily="34" charset="0"/>
            </a:endParaRPr>
          </a:p>
          <a:p>
            <a:pPr algn="just">
              <a:spcBef>
                <a:spcPts val="1800"/>
              </a:spcBef>
              <a:defRPr/>
            </a:pPr>
            <a:r>
              <a:rPr lang="pl-PL" sz="2000" b="1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FINSIM </a:t>
            </a: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pozwala rozwinąć umiejętności analizy danych </a:t>
            </a:r>
          </a:p>
          <a:p>
            <a:pPr marL="0" indent="0" algn="just">
              <a:spcBef>
                <a:spcPts val="1800"/>
              </a:spcBef>
              <a:buNone/>
              <a:defRPr/>
            </a:pPr>
            <a:r>
              <a:rPr lang="pl-PL" sz="2000" kern="0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i podejmowania decyzji</a:t>
            </a:r>
          </a:p>
        </p:txBody>
      </p:sp>
    </p:spTree>
    <p:extLst>
      <p:ext uri="{BB962C8B-B14F-4D97-AF65-F5344CB8AC3E}">
        <p14:creationId xmlns:p14="http://schemas.microsoft.com/office/powerpoint/2010/main" val="301006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47664" y="83709"/>
            <a:ext cx="7596336" cy="676665"/>
          </a:xfrm>
        </p:spPr>
        <p:txBody>
          <a:bodyPr>
            <a:noAutofit/>
          </a:bodyPr>
          <a:lstStyle/>
          <a:p>
            <a:pPr algn="l"/>
            <a:r>
              <a:rPr lang="pl-PL" sz="3200" b="1" dirty="0">
                <a:solidFill>
                  <a:srgbClr val="000066"/>
                </a:solidFill>
                <a:latin typeface="Trebuchet MS" pitchFamily="34" charset="0"/>
              </a:rPr>
              <a:t>Udział w FINSIM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196752"/>
            <a:ext cx="8862467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Sesja inauguracyjna: wprowadzenie, decyzje próbne, strategia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Symulacja on-line odwzorowująca rynek bankowy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2 decyzje próbne i 8 decyzji konkursowych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Sesja końcowa: Walne Zgromadzenie, prezentacje i wyniki</a:t>
            </a:r>
          </a:p>
          <a:p>
            <a:pPr marL="0" indent="0" algn="l">
              <a:spcBef>
                <a:spcPct val="50000"/>
              </a:spcBef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Odbyło się 8 edycji Ligi Akademickiej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Udział wzięło 864 studentów tworząc 173 zespoły - banki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Zespoły z 40 różnych uczelni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r>
              <a:rPr lang="pl-PL" sz="2000" b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Październik / Listopad 2020 – początek IX edycji</a:t>
            </a:r>
          </a:p>
          <a:p>
            <a:pPr algn="l">
              <a:spcBef>
                <a:spcPct val="50000"/>
              </a:spcBef>
              <a:buFont typeface="Arial" charset="0"/>
              <a:buChar char="•"/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Arial C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8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0538" y="116632"/>
            <a:ext cx="7067550" cy="63408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pl-PL" sz="3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Udział w FINSIM uczy:</a:t>
            </a:r>
            <a:endParaRPr lang="en-GB" sz="3200" b="1" dirty="0">
              <a:solidFill>
                <a:schemeClr val="accent2">
                  <a:lumMod val="50000"/>
                </a:schemeClr>
              </a:solidFill>
              <a:latin typeface="Arial CE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54049800"/>
              </p:ext>
            </p:extLst>
          </p:nvPr>
        </p:nvGraphicFramePr>
        <p:xfrm>
          <a:off x="1555196" y="908720"/>
          <a:ext cx="745595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933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0538" y="116632"/>
            <a:ext cx="7067550" cy="63408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pl-PL" sz="3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FINSIM oferuje studentom:</a:t>
            </a:r>
            <a:endParaRPr lang="en-GB" sz="3200" b="1" dirty="0">
              <a:solidFill>
                <a:schemeClr val="accent2">
                  <a:lumMod val="50000"/>
                </a:schemeClr>
              </a:solidFill>
              <a:latin typeface="Arial CE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06695320"/>
              </p:ext>
            </p:extLst>
          </p:nvPr>
        </p:nvGraphicFramePr>
        <p:xfrm>
          <a:off x="1555196" y="908720"/>
          <a:ext cx="745595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6917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676400" y="76200"/>
            <a:ext cx="7360096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pl-PL" sz="3200" b="1" dirty="0">
                <a:solidFill>
                  <a:srgbClr val="000066"/>
                </a:solidFill>
                <a:latin typeface="Arial" charset="0"/>
              </a:rPr>
              <a:t>Korzyści i nagrody</a:t>
            </a:r>
            <a:endParaRPr lang="pl-PL" sz="5400" dirty="0">
              <a:solidFill>
                <a:srgbClr val="000066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86383" y="836712"/>
            <a:ext cx="84501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pl-PL" sz="2000" dirty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Zdobycie unikatowej na rynku wiedzy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Zdobycie cenionego przez pracodawców doświadczenia niezbędnego dla przyszłych pracowników szczególnie instytucji finansowych, udoskonalającego umiejętności pracy zespołowej i skutecznego przywództwa w zespole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Zwycięski zespół otrzymuje tytuł i dyplom Laureata Konkursu </a:t>
            </a:r>
          </a:p>
          <a:p>
            <a:pPr marL="0" indent="0" algn="just">
              <a:spcBef>
                <a:spcPct val="50000"/>
              </a:spcBef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      FINSIM – Liga Akademicka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Płatne praktyki w Banku Gospodarstwa Krajowego dla najlepszego zespołu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Nagrody rzeczowe i pieniężne dla trzech najlepszych zespołów 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  <a:cs typeface="Arial CE" panose="020B0604020202020204" pitchFamily="34" charset="0"/>
              </a:rPr>
              <a:t>Wszyscy uczestnicy otrzymują zaświadczenia o uczestnictwie 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Arial CE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547664" y="116632"/>
            <a:ext cx="7360096" cy="7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pl-PL" sz="3200" b="1" dirty="0">
                <a:solidFill>
                  <a:srgbClr val="000066"/>
                </a:solidFill>
                <a:latin typeface="Arial" charset="0"/>
              </a:rPr>
              <a:t>Kogo szukamy</a:t>
            </a:r>
            <a:endParaRPr lang="pl-PL" sz="5400" dirty="0">
              <a:solidFill>
                <a:srgbClr val="000066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647" y="1412776"/>
            <a:ext cx="8450113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l">
              <a:spcBef>
                <a:spcPct val="50000"/>
              </a:spcBef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Studentów: 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z całej Polski, studiujących w trybie: stacjonarnym, niestacjonarnym lub wieczorowym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uczęszczających na co najmniej III rok studiów kierunków ekonomicznych, finansów lub zarządzania</a:t>
            </a:r>
          </a:p>
          <a:p>
            <a:pPr marL="342900" indent="-3429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legitymujących się dobrymi wynikami w nauce – średnia min. 3,80 </a:t>
            </a:r>
          </a:p>
          <a:p>
            <a:pPr marL="342900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wykazujących się aktywnością w uczelnianych kołach naukowych, organizacjach studenckich, zainteresowanych bankowością/finansami</a:t>
            </a:r>
          </a:p>
          <a:p>
            <a:pPr marL="342900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zmotywowanych do udziału w projekcie!</a:t>
            </a:r>
          </a:p>
        </p:txBody>
      </p:sp>
    </p:spTree>
    <p:extLst>
      <p:ext uri="{BB962C8B-B14F-4D97-AF65-F5344CB8AC3E}">
        <p14:creationId xmlns:p14="http://schemas.microsoft.com/office/powerpoint/2010/main" val="291177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3"/>
          <p:cNvSpPr txBox="1">
            <a:spLocks noChangeArrowheads="1"/>
          </p:cNvSpPr>
          <p:nvPr/>
        </p:nvSpPr>
        <p:spPr bwMode="auto">
          <a:xfrm>
            <a:off x="3466383" y="4339489"/>
            <a:ext cx="2498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l-PL" sz="1200" b="1" dirty="0">
                <a:latin typeface="Arial" charset="0"/>
                <a:cs typeface="Arial" charset="0"/>
              </a:rPr>
              <a:t>Partnerzy medialni: </a:t>
            </a:r>
          </a:p>
        </p:txBody>
      </p:sp>
      <p:sp>
        <p:nvSpPr>
          <p:cNvPr id="6147" name="Rectangle 14"/>
          <p:cNvSpPr>
            <a:spLocks noChangeArrowheads="1"/>
          </p:cNvSpPr>
          <p:nvPr/>
        </p:nvSpPr>
        <p:spPr bwMode="auto">
          <a:xfrm>
            <a:off x="1428981" y="13532"/>
            <a:ext cx="6705600" cy="616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r>
              <a:rPr lang="pl-PL" sz="3200" b="1" dirty="0">
                <a:solidFill>
                  <a:srgbClr val="000066"/>
                </a:solidFill>
                <a:latin typeface="Arial" charset="0"/>
                <a:cs typeface="Arial" charset="0"/>
              </a:rPr>
              <a:t>Wspierają nas:</a:t>
            </a: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  <a:p>
            <a:pPr algn="l"/>
            <a:endParaRPr lang="pl-PL" sz="32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pic>
        <p:nvPicPr>
          <p:cNvPr id="6154" name="Picture 10" descr="G:\PROJEKTY\BANRISK\liga_NBP_2edycja\marketing\patroni_medialni\studentnews\logo_studentnews_biale_tl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44" y="5683767"/>
            <a:ext cx="254181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4177379" y="602526"/>
            <a:ext cx="851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Patron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343246"/>
            <a:ext cx="2791460" cy="684000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2936" y="4716856"/>
            <a:ext cx="1688317" cy="540000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081" y="1004399"/>
            <a:ext cx="2890959" cy="975057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562" y="4829944"/>
            <a:ext cx="1511999" cy="5040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9" y="4847944"/>
            <a:ext cx="1512000" cy="5040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781" y="4752856"/>
            <a:ext cx="1512000" cy="504000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9" y="5736659"/>
            <a:ext cx="1511999" cy="290587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4288" y="69749"/>
            <a:ext cx="1828959" cy="1828959"/>
          </a:xfrm>
          <a:prstGeom prst="rect">
            <a:avLst/>
          </a:prstGeom>
        </p:spPr>
      </p:pic>
      <p:sp>
        <p:nvSpPr>
          <p:cNvPr id="19" name="pole tekstowe 18"/>
          <p:cNvSpPr txBox="1"/>
          <p:nvPr/>
        </p:nvSpPr>
        <p:spPr>
          <a:xfrm>
            <a:off x="533947" y="1915211"/>
            <a:ext cx="2078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Partnerzy wspierający: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5536" y="2296982"/>
            <a:ext cx="3096344" cy="74919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0272" y="3181805"/>
            <a:ext cx="1932629" cy="971388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63608" y="3014185"/>
            <a:ext cx="1660590" cy="739869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212" y="3172735"/>
            <a:ext cx="989555" cy="477451"/>
          </a:xfrm>
          <a:prstGeom prst="rect">
            <a:avLst/>
          </a:prstGeom>
        </p:spPr>
      </p:pic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4860032" y="2318061"/>
            <a:ext cx="3109942" cy="357519"/>
          </a:xfrm>
        </p:spPr>
        <p:txBody>
          <a:bodyPr/>
          <a:lstStyle/>
          <a:p>
            <a:pPr algn="l"/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Partnerzy strategiczni programu </a:t>
            </a:r>
            <a:r>
              <a:rPr lang="pl-PL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BdE</a:t>
            </a:r>
            <a:r>
              <a:rPr 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21054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005_zal6_prezentacja">
  <a:themeElements>
    <a:clrScheme name="2005_zal6_prezentacj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5_zal6_prezentac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5_zal6_prezentacj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5_zal6_prezentacj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5_zal6_prezentacj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5_zal6_prezentacj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5_zal6_prezentacj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5_zal6_prezentacj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5_zal6_prezentacj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Projekt niestandardowy">
  <a:themeElements>
    <a:clrScheme name="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5258</TotalTime>
  <Words>390</Words>
  <Application>Microsoft Office PowerPoint</Application>
  <PresentationFormat>Pokaz na ekranie (4:3)</PresentationFormat>
  <Paragraphs>74</Paragraphs>
  <Slides>9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7</vt:i4>
      </vt:variant>
      <vt:variant>
        <vt:lpstr>Tytuły slajdów</vt:lpstr>
      </vt:variant>
      <vt:variant>
        <vt:i4>9</vt:i4>
      </vt:variant>
    </vt:vector>
  </HeadingPairs>
  <TitlesOfParts>
    <vt:vector size="23" baseType="lpstr">
      <vt:lpstr>Arial</vt:lpstr>
      <vt:lpstr>Arial CE</vt:lpstr>
      <vt:lpstr>Calibri</vt:lpstr>
      <vt:lpstr>Calibri Light</vt:lpstr>
      <vt:lpstr>Palatino Linotype</vt:lpstr>
      <vt:lpstr>Times New Roman</vt:lpstr>
      <vt:lpstr>Trebuchet MS</vt:lpstr>
      <vt:lpstr>Projekt niestandardowy</vt:lpstr>
      <vt:lpstr>4_Projekt niestandardowy</vt:lpstr>
      <vt:lpstr>2005_zal6_prezentacja</vt:lpstr>
      <vt:lpstr>5_Projekt niestandardowy</vt:lpstr>
      <vt:lpstr>2_Projekt niestandardowy</vt:lpstr>
      <vt:lpstr>3_Projekt niestandardowy</vt:lpstr>
      <vt:lpstr>1_Projekt niestandardowy</vt:lpstr>
      <vt:lpstr>Prezentacja programu PowerPoint</vt:lpstr>
      <vt:lpstr>Prezentacja programu PowerPoint</vt:lpstr>
      <vt:lpstr>Projekt FINSIM to:</vt:lpstr>
      <vt:lpstr>Udział w FINSIM</vt:lpstr>
      <vt:lpstr>Udział w FINSIM uczy:</vt:lpstr>
      <vt:lpstr>FINSIM oferuje studentom:</vt:lpstr>
      <vt:lpstr>Prezentacja programu PowerPoint</vt:lpstr>
      <vt:lpstr>Prezentacja programu PowerPoint</vt:lpstr>
      <vt:lpstr>Partnerzy strategiczni programu BdE: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FINSIM</dc:title>
  <dc:creator>Łukasz</dc:creator>
  <cp:lastModifiedBy>Krzysztof Ostafinski</cp:lastModifiedBy>
  <cp:revision>446</cp:revision>
  <cp:lastPrinted>2017-11-23T15:18:59Z</cp:lastPrinted>
  <dcterms:created xsi:type="dcterms:W3CDTF">2006-06-02T08:32:56Z</dcterms:created>
  <dcterms:modified xsi:type="dcterms:W3CDTF">2020-09-10T07:04:18Z</dcterms:modified>
</cp:coreProperties>
</file>